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3" r:id="rId9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3798F-6CF4-4814-A5F0-07885613C8C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46727-50F9-4C0F-8DF4-D40F773B0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16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7CF6E-189C-4971-AA1E-581A7B8E9B9A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BCF55-E2A6-4F49-AF63-2ECB19253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84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BCF55-E2A6-4F49-AF63-2ECB192538CB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C559FA8-1994-48E6-A1D3-2D8FDC54E6C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5CB7BA4-C9D7-4734-ABAB-019388BEB6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kamni.ws/wp-content/uploads/2011/06/12-bazalt.jpg" TargetMode="External"/><Relationship Id="rId3" Type="http://schemas.openxmlformats.org/officeDocument/2006/relationships/hyperlink" Target="http://www.mining-enc.ru/images/bazal't2_1.jpg" TargetMode="External"/><Relationship Id="rId7" Type="http://schemas.openxmlformats.org/officeDocument/2006/relationships/hyperlink" Target="http://kamni.ws/wp-content/uploads/2011/06/11-bazalt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etskiysad.ru/kamni/images/bazalt.jpg" TargetMode="External"/><Relationship Id="rId5" Type="http://schemas.openxmlformats.org/officeDocument/2006/relationships/hyperlink" Target="http://kamni.ws/wp-content/uploads/2013/10/0410-01.jpg" TargetMode="External"/><Relationship Id="rId10" Type="http://schemas.openxmlformats.org/officeDocument/2006/relationships/hyperlink" Target="http://kamni.ws/wp-content/uploads/2011/06/14-bazalt.jpg" TargetMode="External"/><Relationship Id="rId4" Type="http://schemas.openxmlformats.org/officeDocument/2006/relationships/hyperlink" Target="http://www.gov.karelia.ru/Karelia/877/img/1-1.jpg" TargetMode="External"/><Relationship Id="rId9" Type="http://schemas.openxmlformats.org/officeDocument/2006/relationships/hyperlink" Target="http://kamni.ws/wp-content/uploads/2011/06/13-baza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17180" cy="1470025"/>
          </a:xfrm>
        </p:spPr>
        <p:txBody>
          <a:bodyPr/>
          <a:lstStyle/>
          <a:p>
            <a:r>
              <a:rPr lang="ru-RU" sz="8000" dirty="0" smtClean="0">
                <a:latin typeface="Monotype Corsiva" panose="03010101010201010101" pitchFamily="66" charset="0"/>
              </a:rPr>
              <a:t>Горные породы.</a:t>
            </a:r>
            <a:endParaRPr lang="ru-RU" sz="8000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выполнена Суворовой </a:t>
            </a:r>
            <a:r>
              <a:rPr lang="ru-RU" dirty="0"/>
              <a:t>Е</a:t>
            </a:r>
            <a:r>
              <a:rPr lang="ru-RU" dirty="0" smtClean="0"/>
              <a:t>катериной, </a:t>
            </a:r>
            <a:r>
              <a:rPr lang="ru-RU" dirty="0" smtClean="0"/>
              <a:t>ученицей </a:t>
            </a:r>
            <a:r>
              <a:rPr lang="ru-RU" dirty="0" smtClean="0"/>
              <a:t>3 класса, </a:t>
            </a:r>
            <a:r>
              <a:rPr lang="ru-RU" dirty="0" smtClean="0"/>
              <a:t>МОУ </a:t>
            </a:r>
            <a:r>
              <a:rPr lang="ru-RU" dirty="0" err="1" smtClean="0"/>
              <a:t>Беляницкая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13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Магматические горные породы.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5846017" cy="4384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995936" y="6156012"/>
            <a:ext cx="1648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Гранит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614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Добыча гранита.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84784"/>
            <a:ext cx="7064193" cy="47537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4751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те\bazal't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672408" cy="38768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F:\кате\baza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212976"/>
            <a:ext cx="3215929" cy="29523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97828" y="836712"/>
            <a:ext cx="3852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БАЗАЛЬТ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479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кате\11-baza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733006" cy="27375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 descr="F:\кате\12-baza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84984"/>
            <a:ext cx="3793604" cy="27819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211960" y="908720"/>
            <a:ext cx="3852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БАЗАЛЬТ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кате\14-baza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6040" y="3573014"/>
            <a:ext cx="3942184" cy="31537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98072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/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0" y="260648"/>
            <a:ext cx="8964488" cy="316835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Производство базальта и продукции на его основе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Чаще всего </a:t>
            </a:r>
            <a:r>
              <a:rPr lang="ru-RU" sz="2400" i="1" dirty="0" smtClean="0">
                <a:latin typeface="Times New Roman"/>
                <a:ea typeface="Times New Roman"/>
                <a:cs typeface="Times New Roman"/>
              </a:rPr>
              <a:t>производство базальта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– это горнодобывающая отрасль. В специальных карьерах и рудниках добывается камень, на основе которого в последствии производится разная продукция.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кате\13-baza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4885134" cy="37452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480018" y="188640"/>
            <a:ext cx="60789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ПРИМЕНЕНИЕ БАЗАЛЬТА</a:t>
            </a:r>
            <a:endParaRPr lang="ru-RU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188640"/>
            <a:ext cx="22268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ССЫЛКИ 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4802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hlinkClick r:id="rId3"/>
              </a:rPr>
              <a:t>http://www.mining-enc.ru/images/bazal%27t2_1.jpg</a:t>
            </a:r>
            <a:r>
              <a:rPr lang="ru-RU" dirty="0" smtClean="0"/>
              <a:t>  БАЗАЛЬТ</a:t>
            </a:r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ru-RU" u="sng" dirty="0" smtClean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www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gov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karelia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ru</a:t>
            </a:r>
            <a:r>
              <a:rPr lang="ru-RU" u="sng" dirty="0" smtClean="0">
                <a:hlinkClick r:id="rId4"/>
              </a:rPr>
              <a:t>/</a:t>
            </a:r>
            <a:r>
              <a:rPr lang="en-US" u="sng" dirty="0" smtClean="0">
                <a:hlinkClick r:id="rId4"/>
              </a:rPr>
              <a:t>Karelia</a:t>
            </a:r>
            <a:r>
              <a:rPr lang="ru-RU" u="sng" dirty="0" smtClean="0">
                <a:hlinkClick r:id="rId4"/>
              </a:rPr>
              <a:t>/877/</a:t>
            </a:r>
            <a:r>
              <a:rPr lang="en-US" u="sng" dirty="0" err="1" smtClean="0">
                <a:hlinkClick r:id="rId4"/>
              </a:rPr>
              <a:t>img</a:t>
            </a:r>
            <a:r>
              <a:rPr lang="ru-RU" u="sng" dirty="0" smtClean="0">
                <a:hlinkClick r:id="rId4"/>
              </a:rPr>
              <a:t>/1-1.</a:t>
            </a:r>
            <a:r>
              <a:rPr lang="en-US" u="sng" dirty="0" smtClean="0">
                <a:hlinkClick r:id="rId4"/>
              </a:rPr>
              <a:t>jpg</a:t>
            </a:r>
            <a:r>
              <a:rPr lang="ru-RU" dirty="0" smtClean="0"/>
              <a:t>  гранит</a:t>
            </a:r>
          </a:p>
          <a:p>
            <a:r>
              <a:rPr lang="ru-RU" u="sng" dirty="0" smtClean="0">
                <a:hlinkClick r:id="rId5"/>
              </a:rPr>
              <a:t>http://kamni.ws/wp-content/uploads/2013/10/0410-01.jpg</a:t>
            </a:r>
            <a:r>
              <a:rPr lang="ru-RU" dirty="0" smtClean="0"/>
              <a:t>  гранит</a:t>
            </a:r>
          </a:p>
          <a:p>
            <a:r>
              <a:rPr lang="ru-RU" u="sng" dirty="0" smtClean="0">
                <a:hlinkClick r:id="rId6"/>
              </a:rPr>
              <a:t>http://www.detskiysad.ru/kamni/images/bazalt.jpg</a:t>
            </a:r>
            <a:r>
              <a:rPr lang="ru-RU" dirty="0" smtClean="0"/>
              <a:t>  БАЗАЛЬТ</a:t>
            </a:r>
          </a:p>
          <a:p>
            <a:r>
              <a:rPr lang="ru-RU" u="sng" dirty="0" smtClean="0">
                <a:hlinkClick r:id="rId7"/>
              </a:rPr>
              <a:t>http://kamni.ws/wp-content/uploads/2011/06/11-bazalt.jpg</a:t>
            </a:r>
            <a:r>
              <a:rPr lang="ru-RU" dirty="0" smtClean="0"/>
              <a:t>  БАЗАЛЬТ</a:t>
            </a:r>
          </a:p>
          <a:p>
            <a:r>
              <a:rPr lang="ru-RU" u="sng" dirty="0" smtClean="0">
                <a:hlinkClick r:id="rId8"/>
              </a:rPr>
              <a:t>http://kamni.ws/wp-content/uploads/2011/06/12-bazalt.jpg</a:t>
            </a:r>
            <a:r>
              <a:rPr lang="ru-RU" dirty="0" smtClean="0"/>
              <a:t>  БАЗАЛЬТ</a:t>
            </a:r>
          </a:p>
          <a:p>
            <a:r>
              <a:rPr lang="ru-RU" u="sng" dirty="0" smtClean="0">
                <a:hlinkClick r:id="rId9"/>
              </a:rPr>
              <a:t>http://kamni.ws/wp-content/uploads/2011/06/13-bazalt.jpg</a:t>
            </a:r>
            <a:r>
              <a:rPr lang="ru-RU" dirty="0" smtClean="0"/>
              <a:t>  БАЗАЛЬТ</a:t>
            </a:r>
          </a:p>
          <a:p>
            <a:r>
              <a:rPr lang="ru-RU" u="sng" dirty="0" smtClean="0">
                <a:hlinkClick r:id="rId10"/>
              </a:rPr>
              <a:t>http://kamni.ws/wp-content/uploads/2011/06/14-bazalt.jpg</a:t>
            </a:r>
            <a:r>
              <a:rPr lang="ru-RU" dirty="0" smtClean="0"/>
              <a:t>  БАЗАЛЬТ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281e638667e610a1dc4ddd8924302c592114"/>
</p:tagLst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47</TotalTime>
  <Words>106</Words>
  <Application>Microsoft Office PowerPoint</Application>
  <PresentationFormat>Экран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Autumn</vt:lpstr>
      <vt:lpstr>Горные породы.</vt:lpstr>
      <vt:lpstr>Магматические горные породы.</vt:lpstr>
      <vt:lpstr>Добыча гранита.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Горные породы.</dc:title>
  <dc:creator>Пользователь</dc:creator>
  <cp:lastModifiedBy>Пользователь</cp:lastModifiedBy>
  <cp:revision>10</cp:revision>
  <dcterms:created xsi:type="dcterms:W3CDTF">2014-01-15T08:30:40Z</dcterms:created>
  <dcterms:modified xsi:type="dcterms:W3CDTF">2014-02-13T11:55:01Z</dcterms:modified>
</cp:coreProperties>
</file>