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2861A7-1B9D-45CF-9179-DB1121C9333E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5A9F66-7BD4-4BF9-8045-3E3F670E7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00.yaplakal.com/pics/pics_original/7/1/6/262617.jpg" TargetMode="External"/><Relationship Id="rId3" Type="http://schemas.openxmlformats.org/officeDocument/2006/relationships/hyperlink" Target="http://www.nevasport.com/reportajes/img/reportajes/sandia/800px-Watermelon_snow_pits.jpg" TargetMode="External"/><Relationship Id="rId7" Type="http://schemas.openxmlformats.org/officeDocument/2006/relationships/hyperlink" Target="http://content.foto.mail.ru/mail/ivabram08/_answers/i-1631.jpg" TargetMode="External"/><Relationship Id="rId2" Type="http://schemas.openxmlformats.org/officeDocument/2006/relationships/hyperlink" Target="http://awesomeuniverse.org/wp-content/uploads/2013/03/chlamydomonas_red_snow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ublic.media.smithsonianmag.com/legacy_blog/Green_algal.jpg" TargetMode="External"/><Relationship Id="rId11" Type="http://schemas.openxmlformats.org/officeDocument/2006/relationships/hyperlink" Target="http://900igr.net/datai/okruzhajuschij-mir/Ledjanye-pustyni/0003-003-Arktika-i-Antarktika-okruzhajut-poljusy-Zemli-Severnyj-i-JUzhnyj.jpg" TargetMode="External"/><Relationship Id="rId5" Type="http://schemas.openxmlformats.org/officeDocument/2006/relationships/hyperlink" Target="http://thumb.positime.ru/r/800x-/2013/03/in-arkhangelsk-appeared-icicles-red.jpg" TargetMode="External"/><Relationship Id="rId10" Type="http://schemas.openxmlformats.org/officeDocument/2006/relationships/hyperlink" Target="http://im2-tub-ru.yandex.net/i?id=a40b79236a2b44611d932bcb7d63a10c-20-144&amp;n=21" TargetMode="External"/><Relationship Id="rId4" Type="http://schemas.openxmlformats.org/officeDocument/2006/relationships/hyperlink" Target="http://www.favorite-travel.com/images/travel/travel-108.jpg" TargetMode="External"/><Relationship Id="rId9" Type="http://schemas.openxmlformats.org/officeDocument/2006/relationships/hyperlink" Target="http://news.meteonova.ru/pictures/63491207795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829761"/>
          </a:xfrm>
        </p:spPr>
        <p:txBody>
          <a:bodyPr/>
          <a:lstStyle/>
          <a:p>
            <a:r>
              <a:rPr lang="ru-RU" dirty="0" smtClean="0"/>
              <a:t>Красный снег в Арктике.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7772400" cy="1508760"/>
          </a:xfrm>
        </p:spPr>
        <p:txBody>
          <a:bodyPr/>
          <a:lstStyle/>
          <a:p>
            <a:r>
              <a:rPr lang="ru-RU" dirty="0" smtClean="0"/>
              <a:t>АВТОР: ЛЕБЕДЕВА КСЕНИЯ УЧАЩАЯСЯ 4 КЛАССА </a:t>
            </a:r>
            <a:r>
              <a:rPr lang="ru-RU" smtClean="0"/>
              <a:t>МОУ </a:t>
            </a:r>
            <a:r>
              <a:rPr lang="ru-RU" smtClean="0"/>
              <a:t>БЕЛЯНИЦКАЯ СОШ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Суровые условия ледяной зоны переносят немногие растения: водоросли, мхи, некоторые цветковые растения (полярный мак, полярная ива).</a:t>
            </a:r>
          </a:p>
        </p:txBody>
      </p:sp>
      <p:pic>
        <p:nvPicPr>
          <p:cNvPr id="3" name="Picture 2" descr="C:\Documents and Settings\Ученик\Мои документы\Новая папка\0003-003-Arktika-i-Antarktika-okruzhajut-poljusy-Zemli-Severnyj-i-JUzhny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6552728" cy="4285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Ромб 3"/>
          <p:cNvSpPr/>
          <p:nvPr/>
        </p:nvSpPr>
        <p:spPr>
          <a:xfrm>
            <a:off x="8388424" y="4221088"/>
            <a:ext cx="914400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В зоне Арктики иногда можно увидеть снег красного цвета. Вызывает это удивительное явление снежная водоросль, или хламидомонада снежная. </a:t>
            </a:r>
          </a:p>
        </p:txBody>
      </p:sp>
      <p:pic>
        <p:nvPicPr>
          <p:cNvPr id="1027" name="Picture 3" descr="C:\Documents and Settings\Ученик\Мои документы\Новая папка\800px-Watermelon_snow_pi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780" y="1484784"/>
            <a:ext cx="8186659" cy="5068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0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Она способна жить только на снегу. Когда поверхность снега начинает подтаивать под лучами солнца, водоросль начинает накапливать красное красящее вещество. </a:t>
            </a:r>
          </a:p>
        </p:txBody>
      </p:sp>
      <p:pic>
        <p:nvPicPr>
          <p:cNvPr id="2050" name="Picture 2" descr="C:\Documents and Settings\Ученик\Мои документы\Новая папка\262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536088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Ученик\Мои документы\Новая папка\Green_alg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76370"/>
            <a:ext cx="4032448" cy="528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0648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Для развития им нужен только углекислый газ, который они поглощают из воздуха, да еще раство­ренные в талой воде минеральные вещества. Они попадают в воду со скал.</a:t>
            </a:r>
          </a:p>
        </p:txBody>
      </p:sp>
      <p:pic>
        <p:nvPicPr>
          <p:cNvPr id="3074" name="Picture 2" descr="C:\Documents and Settings\Ученик\Мои документы\Новая папка\вопр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00808"/>
            <a:ext cx="6336704" cy="5157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Каждому виду этих хламидомонад присуща определенная окраска. Поэтому можно встретить не только красный, но и розовый, оранжевый, зеленый, коричневый, бурый и черный снег. </a:t>
            </a:r>
          </a:p>
        </p:txBody>
      </p:sp>
      <p:pic>
        <p:nvPicPr>
          <p:cNvPr id="4098" name="Picture 2" descr="C:\Documents and Settings\Ученик\Мои документы\Новая папка\in-arkhangelsk-appeared-icicles-r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5394176" cy="40456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Ученик\Мои документы\Новая папка\634912077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74299" cy="373072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5123" name="Picture 3" descr="C:\Documents and Settings\Ученик\Мои документы\Новая папка\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199" y="2380493"/>
            <a:ext cx="5151801" cy="44775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Все эти мельчайшие живые организмы живут только в верхних слоях снега и не расселяются равномерно по его поверхности, а образуют отдельные скопления.</a:t>
            </a:r>
          </a:p>
        </p:txBody>
      </p:sp>
      <p:pic>
        <p:nvPicPr>
          <p:cNvPr id="3" name="Picture 4" descr="C:\Documents and Settings\Ученик\Мои документы\Новая папка\travel-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416824" cy="4438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16632"/>
            <a:ext cx="16834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Ссылки:</a:t>
            </a:r>
            <a:endParaRPr lang="ru-RU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08720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http://awesomeuniverse.org/wp-content/uploads/2013/03/chlamydomonas_red_snow.jpg</a:t>
            </a:r>
            <a:r>
              <a:rPr lang="ru-RU" dirty="0" smtClean="0"/>
              <a:t>  </a:t>
            </a:r>
          </a:p>
          <a:p>
            <a:r>
              <a:rPr lang="ru-RU" u="sng" dirty="0" smtClean="0">
                <a:hlinkClick r:id="rId3"/>
              </a:rPr>
              <a:t>http://www.nevasport.com/reportajes/img/reportajes/sandia/800px-Watermelon_snow_pits.jpg</a:t>
            </a:r>
            <a:r>
              <a:rPr lang="ru-RU" dirty="0" smtClean="0"/>
              <a:t> </a:t>
            </a:r>
            <a:r>
              <a:rPr lang="ru-RU" u="sng" dirty="0" smtClean="0">
                <a:hlinkClick r:id="rId4"/>
              </a:rPr>
              <a:t>http://www.favorite-travel.com/images/travel/travel-108.jpg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5"/>
              </a:rPr>
              <a:t>http://thumb.positime.ru/r/800x-/2013/03/in-arkhangelsk-appeared-icicles-red.jpg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6"/>
              </a:rPr>
              <a:t>http://public.media.smithsonianmag.com/legacy_blog/Green_algal.jpg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7"/>
              </a:rPr>
              <a:t>http://content.foto.mail.ru/mail/ivabram08/_answers/i-1631.jpg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8"/>
              </a:rPr>
              <a:t>http://s00.yaplakal.com/pics/pics_original/7/1/6/262617.jpg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9"/>
              </a:rPr>
              <a:t>http://news.meteonova.ru/pictures/63491207795.jpg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0"/>
              </a:rPr>
              <a:t>http://im2-tub-ru.yandex.net/i?id=a40b79236a2b44611d932bcb7d63a10c-20-144&amp;n=21</a:t>
            </a:r>
            <a:r>
              <a:rPr lang="ru-RU" dirty="0" smtClean="0"/>
              <a:t> </a:t>
            </a:r>
          </a:p>
          <a:p>
            <a:r>
              <a:rPr lang="ru-RU" u="sng" dirty="0" smtClean="0">
                <a:hlinkClick r:id="rId11"/>
              </a:rPr>
              <a:t>http://900igr.net/datai/okruzhajuschij-mir/Ledjanye-pustyni/0003-003-Arktika-i-Antarktika-okruzhajut-poljusy-Zemli-Severnyj-i-JUzhnyj.jpg</a:t>
            </a: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5567a21d8dcef21e2a0c61033f325b1bb81d9cd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204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Красный снег в Арктике.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Пользователь</cp:lastModifiedBy>
  <cp:revision>11</cp:revision>
  <dcterms:created xsi:type="dcterms:W3CDTF">2014-10-10T08:51:28Z</dcterms:created>
  <dcterms:modified xsi:type="dcterms:W3CDTF">2014-10-20T08:10:14Z</dcterms:modified>
</cp:coreProperties>
</file>