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1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2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21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22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3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678" r:id="rId4"/>
    <p:sldMasterId id="2147483684" r:id="rId5"/>
    <p:sldMasterId id="2147483690" r:id="rId6"/>
    <p:sldMasterId id="2147483696" r:id="rId7"/>
    <p:sldMasterId id="2147483702" r:id="rId8"/>
    <p:sldMasterId id="2147483708" r:id="rId9"/>
    <p:sldMasterId id="2147483714" r:id="rId10"/>
    <p:sldMasterId id="2147483720" r:id="rId11"/>
    <p:sldMasterId id="2147483726" r:id="rId12"/>
    <p:sldMasterId id="2147483732" r:id="rId13"/>
    <p:sldMasterId id="2147483738" r:id="rId14"/>
    <p:sldMasterId id="2147483744" r:id="rId15"/>
    <p:sldMasterId id="2147483750" r:id="rId16"/>
    <p:sldMasterId id="2147483756" r:id="rId17"/>
    <p:sldMasterId id="2147483762" r:id="rId18"/>
    <p:sldMasterId id="2147483768" r:id="rId19"/>
    <p:sldMasterId id="2147483774" r:id="rId20"/>
    <p:sldMasterId id="2147483780" r:id="rId21"/>
    <p:sldMasterId id="2147483786" r:id="rId22"/>
    <p:sldMasterId id="2147483792" r:id="rId23"/>
    <p:sldMasterId id="2147483798" r:id="rId24"/>
  </p:sldMasterIdLst>
  <p:notesMasterIdLst>
    <p:notesMasterId r:id="rId49"/>
  </p:notesMasterIdLst>
  <p:sldIdLst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70" r:id="rId37"/>
    <p:sldId id="269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280" r:id="rId48"/>
  </p:sldIdLst>
  <p:sldSz cx="9144000" cy="6858000" type="screen4x3"/>
  <p:notesSz cx="6858000" cy="9144000"/>
  <p:custDataLst>
    <p:tags r:id="rId5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9BE90-C977-4B9E-8D09-B167B3989FCC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75A21-3FE1-4E5C-8E4C-D3B5CD017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2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BAABB13A-64E5-4E9C-8BE5-C31668394B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061E73-402F-4C0A-9655-CC20D7E9254F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1EE779-CDE6-45BB-BBA9-3F22431225B1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2ADC48-05E8-44A5-BF3A-D7CF16848C9E}" type="slidenum">
              <a:rPr 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0683D1-8AA6-4B33-AF48-8D717B7359B3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B1264B-EE3C-4338-8DDE-527CFCEA5A13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EBC438-BE14-457B-85CE-DAD642D9E3D7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6ECD5-7118-4B70-9872-3AABC8FF8AB4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1EA687-34C5-42E2-A969-5E57E0999CB2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42C81B-4473-493B-B1F8-B5B7DED9D210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B33FF3-11CA-4840-90DB-19EBD63FB5E0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E09346-810B-4EFA-A0F1-CFAE437E88C0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1124744"/>
            <a:ext cx="612068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67744" y="2852936"/>
            <a:ext cx="6048672" cy="28803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3A5-A4E5-4175-8A1D-CA3A3FC34377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EB20-45ED-435A-A642-B60C7E961593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2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899" y="5013176"/>
            <a:ext cx="646251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1640" y="1268760"/>
            <a:ext cx="6480720" cy="35283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1AD7-DB03-40BC-B045-25B8C1740B9F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C27B2-ECF7-41A3-A379-7955CA278F17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8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899" y="5013176"/>
            <a:ext cx="646251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1640" y="1268760"/>
            <a:ext cx="6480720" cy="35283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1AD7-DB03-40BC-B045-25B8C1740B9F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C27B2-ECF7-41A3-A379-7955CA278F17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3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1124744"/>
            <a:ext cx="612068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67744" y="2852936"/>
            <a:ext cx="6048672" cy="28803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3A5-A4E5-4175-8A1D-CA3A3FC34377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EB20-45ED-435A-A642-B60C7E961593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9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196752"/>
            <a:ext cx="5832648" cy="17281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2924944"/>
            <a:ext cx="5832648" cy="2952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CFDE-A2AB-411C-B131-1E6B36F27230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8403-65A2-41F3-97AF-329A9A876293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425241"/>
            <a:ext cx="5544617" cy="17176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83768" y="1294485"/>
            <a:ext cx="5544616" cy="14607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8045-9FAA-46E7-82A0-FE68BBC03726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0F81-58F1-47E0-9E04-AACE9E3D70B7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AEE7-6707-4547-95DD-C2052E74242F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3114-338C-42B2-9C7F-7477A4A821F5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5013176"/>
            <a:ext cx="561662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83768" y="1340768"/>
            <a:ext cx="5630416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B4F5-7FAC-47EE-88DD-BBA01A0A7E7B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A022A-5607-499C-96BA-08CD4F0CE735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6624736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259632" y="2852936"/>
            <a:ext cx="6624736" cy="28803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AF0A-4ED8-49FC-9EF6-8DB2DD11ECB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0D87-A10F-4A1D-9014-0A9449E4DA1B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6624736" cy="17281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924944"/>
            <a:ext cx="6624736" cy="2952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824C-E367-4FD6-99BB-16496D26966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9F2-774C-4E8D-B4D3-85C8DCA8CCA1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9" y="3871585"/>
            <a:ext cx="6408712" cy="17176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03648" y="1294485"/>
            <a:ext cx="6408711" cy="22785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5D1F-34AE-499F-967D-94043724DE2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DD58-975D-448E-B793-8DEEC09F1ABF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6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BC02-1AE8-4362-AD89-C5B781696C34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5887-A146-45A6-9123-9FFD05F2ACCB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0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1124744"/>
            <a:ext cx="612068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67744" y="2852936"/>
            <a:ext cx="6048672" cy="28803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3A5-A4E5-4175-8A1D-CA3A3FC34377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EB20-45ED-435A-A642-B60C7E961593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899" y="5013176"/>
            <a:ext cx="646251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1640" y="1268760"/>
            <a:ext cx="6480720" cy="35283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1AD7-DB03-40BC-B045-25B8C1740B9F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C27B2-ECF7-41A3-A379-7955CA278F17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3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1124744"/>
            <a:ext cx="612068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67744" y="2852936"/>
            <a:ext cx="6048672" cy="28803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3A5-A4E5-4175-8A1D-CA3A3FC34377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EB20-45ED-435A-A642-B60C7E961593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196752"/>
            <a:ext cx="5832648" cy="17281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2924944"/>
            <a:ext cx="5832648" cy="2952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CFDE-A2AB-411C-B131-1E6B36F27230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8403-65A2-41F3-97AF-329A9A876293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425241"/>
            <a:ext cx="5544617" cy="17176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83768" y="1294485"/>
            <a:ext cx="5544616" cy="14607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8045-9FAA-46E7-82A0-FE68BBC03726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0F81-58F1-47E0-9E04-AACE9E3D70B7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3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AEE7-6707-4547-95DD-C2052E74242F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3114-338C-42B2-9C7F-7477A4A821F5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5013176"/>
            <a:ext cx="561662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83768" y="1340768"/>
            <a:ext cx="5630416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B4F5-7FAC-47EE-88DD-BBA01A0A7E7B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A022A-5607-499C-96BA-08CD4F0CE735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1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6624736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259632" y="2852936"/>
            <a:ext cx="6624736" cy="28803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AF0A-4ED8-49FC-9EF6-8DB2DD11ECB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0D87-A10F-4A1D-9014-0A9449E4DA1B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5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6624736" cy="17281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924944"/>
            <a:ext cx="6624736" cy="2952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824C-E367-4FD6-99BB-16496D26966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9F2-774C-4E8D-B4D3-85C8DCA8CCA1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0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9" y="3871585"/>
            <a:ext cx="6408712" cy="17176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03648" y="1294485"/>
            <a:ext cx="6408711" cy="22785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5D1F-34AE-499F-967D-94043724DE2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DD58-975D-448E-B793-8DEEC09F1ABF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6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BC02-1AE8-4362-AD89-C5B781696C34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5887-A146-45A6-9123-9FFD05F2ACCB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196752"/>
            <a:ext cx="5832648" cy="17281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2924944"/>
            <a:ext cx="5832648" cy="2952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CFDE-A2AB-411C-B131-1E6B36F27230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8403-65A2-41F3-97AF-329A9A876293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6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899" y="5013176"/>
            <a:ext cx="646251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1640" y="1268760"/>
            <a:ext cx="6480720" cy="35283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1AD7-DB03-40BC-B045-25B8C1740B9F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C27B2-ECF7-41A3-A379-7955CA278F17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425241"/>
            <a:ext cx="5544617" cy="17176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83768" y="1294485"/>
            <a:ext cx="5544616" cy="14607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8045-9FAA-46E7-82A0-FE68BBC03726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0F81-58F1-47E0-9E04-AACE9E3D70B7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AEE7-6707-4547-95DD-C2052E74242F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3114-338C-42B2-9C7F-7477A4A821F5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4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5013176"/>
            <a:ext cx="561662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83768" y="1340768"/>
            <a:ext cx="5630416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B4F5-7FAC-47EE-88DD-BBA01A0A7E7B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A022A-5607-499C-96BA-08CD4F0CE735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6624736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259632" y="2852936"/>
            <a:ext cx="6624736" cy="28803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AF0A-4ED8-49FC-9EF6-8DB2DD11ECB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0D87-A10F-4A1D-9014-0A9449E4DA1B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2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6624736" cy="17281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924944"/>
            <a:ext cx="6624736" cy="2952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824C-E367-4FD6-99BB-16496D26966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9F2-774C-4E8D-B4D3-85C8DCA8CCA1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2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9" y="3871585"/>
            <a:ext cx="6408712" cy="17176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03648" y="1294485"/>
            <a:ext cx="6408711" cy="22785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5D1F-34AE-499F-967D-94043724DE2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DD58-975D-448E-B793-8DEEC09F1ABF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BC02-1AE8-4362-AD89-C5B781696C34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5887-A146-45A6-9123-9FFD05F2ACCB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196752"/>
            <a:ext cx="5832648" cy="17281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2924944"/>
            <a:ext cx="5832648" cy="2952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CFDE-A2AB-411C-B131-1E6B36F27230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8403-65A2-41F3-97AF-329A9A876293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8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899" y="5013176"/>
            <a:ext cx="646251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1640" y="1268760"/>
            <a:ext cx="6480720" cy="35283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1AD7-DB03-40BC-B045-25B8C1740B9F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C27B2-ECF7-41A3-A379-7955CA278F17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8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1124744"/>
            <a:ext cx="612068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67744" y="2852936"/>
            <a:ext cx="6048672" cy="28803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3A5-A4E5-4175-8A1D-CA3A3FC34377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EB20-45ED-435A-A642-B60C7E961593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196752"/>
            <a:ext cx="5832648" cy="17281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2924944"/>
            <a:ext cx="5832648" cy="2952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CFDE-A2AB-411C-B131-1E6B36F27230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8403-65A2-41F3-97AF-329A9A876293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425241"/>
            <a:ext cx="5544617" cy="17176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83768" y="1294485"/>
            <a:ext cx="5544616" cy="14607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8045-9FAA-46E7-82A0-FE68BBC03726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0F81-58F1-47E0-9E04-AACE9E3D70B7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5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AEE7-6707-4547-95DD-C2052E74242F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3114-338C-42B2-9C7F-7477A4A821F5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5013176"/>
            <a:ext cx="561662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83768" y="1340768"/>
            <a:ext cx="5630416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B4F5-7FAC-47EE-88DD-BBA01A0A7E7B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A022A-5607-499C-96BA-08CD4F0CE735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0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6624736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259632" y="2852936"/>
            <a:ext cx="6624736" cy="28803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AF0A-4ED8-49FC-9EF6-8DB2DD11ECB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0D87-A10F-4A1D-9014-0A9449E4DA1B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0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6624736" cy="17281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924944"/>
            <a:ext cx="6624736" cy="2952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824C-E367-4FD6-99BB-16496D26966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9F2-774C-4E8D-B4D3-85C8DCA8CCA1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9" y="3871585"/>
            <a:ext cx="6408712" cy="17176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03648" y="1294485"/>
            <a:ext cx="6408711" cy="22785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5D1F-34AE-499F-967D-94043724DE2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DD58-975D-448E-B793-8DEEC09F1ABF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2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BC02-1AE8-4362-AD89-C5B781696C34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5887-A146-45A6-9123-9FFD05F2ACCB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425241"/>
            <a:ext cx="5544617" cy="17176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83768" y="1294485"/>
            <a:ext cx="5544616" cy="14607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8045-9FAA-46E7-82A0-FE68BBC03726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0F81-58F1-47E0-9E04-AACE9E3D70B7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899" y="5013176"/>
            <a:ext cx="646251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1640" y="1268760"/>
            <a:ext cx="6480720" cy="35283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1AD7-DB03-40BC-B045-25B8C1740B9F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C27B2-ECF7-41A3-A379-7955CA278F17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3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1124744"/>
            <a:ext cx="612068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67744" y="2852936"/>
            <a:ext cx="6048672" cy="28803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3A5-A4E5-4175-8A1D-CA3A3FC34377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EB20-45ED-435A-A642-B60C7E961593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7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196752"/>
            <a:ext cx="5832648" cy="17281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2924944"/>
            <a:ext cx="5832648" cy="2952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CFDE-A2AB-411C-B131-1E6B36F27230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8403-65A2-41F3-97AF-329A9A876293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425241"/>
            <a:ext cx="5544617" cy="17176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83768" y="1294485"/>
            <a:ext cx="5544616" cy="14607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8045-9FAA-46E7-82A0-FE68BBC03726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0F81-58F1-47E0-9E04-AACE9E3D70B7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2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AEE7-6707-4547-95DD-C2052E74242F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3114-338C-42B2-9C7F-7477A4A821F5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3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5013176"/>
            <a:ext cx="561662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83768" y="1340768"/>
            <a:ext cx="5630416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B4F5-7FAC-47EE-88DD-BBA01A0A7E7B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A022A-5607-499C-96BA-08CD4F0CE735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0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6624736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259632" y="2852936"/>
            <a:ext cx="6624736" cy="28803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AF0A-4ED8-49FC-9EF6-8DB2DD11ECB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0D87-A10F-4A1D-9014-0A9449E4DA1B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9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6624736" cy="17281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924944"/>
            <a:ext cx="6624736" cy="2952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824C-E367-4FD6-99BB-16496D26966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9F2-774C-4E8D-B4D3-85C8DCA8CCA1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6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9" y="3871585"/>
            <a:ext cx="6408712" cy="17176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03648" y="1294485"/>
            <a:ext cx="6408711" cy="22785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5D1F-34AE-499F-967D-94043724DE2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DD58-975D-448E-B793-8DEEC09F1ABF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BC02-1AE8-4362-AD89-C5B781696C34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5887-A146-45A6-9123-9FFD05F2ACCB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9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AEE7-6707-4547-95DD-C2052E74242F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3114-338C-42B2-9C7F-7477A4A821F5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899" y="5013176"/>
            <a:ext cx="646251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1640" y="1268760"/>
            <a:ext cx="6480720" cy="35283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1AD7-DB03-40BC-B045-25B8C1740B9F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C27B2-ECF7-41A3-A379-7955CA278F17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3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1124744"/>
            <a:ext cx="612068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67744" y="2852936"/>
            <a:ext cx="6048672" cy="28803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3A5-A4E5-4175-8A1D-CA3A3FC34377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EB20-45ED-435A-A642-B60C7E961593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0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196752"/>
            <a:ext cx="5832648" cy="17281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2924944"/>
            <a:ext cx="5832648" cy="2952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CFDE-A2AB-411C-B131-1E6B36F27230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8403-65A2-41F3-97AF-329A9A876293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425241"/>
            <a:ext cx="5544617" cy="17176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83768" y="1294485"/>
            <a:ext cx="5544616" cy="14607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8045-9FAA-46E7-82A0-FE68BBC03726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0F81-58F1-47E0-9E04-AACE9E3D70B7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0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AEE7-6707-4547-95DD-C2052E74242F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3114-338C-42B2-9C7F-7477A4A821F5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5013176"/>
            <a:ext cx="561662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83768" y="1340768"/>
            <a:ext cx="5630416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B4F5-7FAC-47EE-88DD-BBA01A0A7E7B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A022A-5607-499C-96BA-08CD4F0CE735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6624736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259632" y="2852936"/>
            <a:ext cx="6624736" cy="28803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AF0A-4ED8-49FC-9EF6-8DB2DD11ECB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0D87-A10F-4A1D-9014-0A9449E4DA1B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3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6624736" cy="17281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924944"/>
            <a:ext cx="6624736" cy="2952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824C-E367-4FD6-99BB-16496D26966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9F2-774C-4E8D-B4D3-85C8DCA8CCA1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9" y="3871585"/>
            <a:ext cx="6408712" cy="17176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03648" y="1294485"/>
            <a:ext cx="6408711" cy="22785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5D1F-34AE-499F-967D-94043724DE2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DD58-975D-448E-B793-8DEEC09F1ABF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BC02-1AE8-4362-AD89-C5B781696C34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5887-A146-45A6-9123-9FFD05F2ACCB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5013176"/>
            <a:ext cx="561662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83768" y="1340768"/>
            <a:ext cx="5630416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B4F5-7FAC-47EE-88DD-BBA01A0A7E7B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A022A-5607-499C-96BA-08CD4F0CE735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899" y="5013176"/>
            <a:ext cx="646251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1640" y="1268760"/>
            <a:ext cx="6480720" cy="35283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1AD7-DB03-40BC-B045-25B8C1740B9F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C27B2-ECF7-41A3-A379-7955CA278F17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5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1124744"/>
            <a:ext cx="612068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67744" y="2852936"/>
            <a:ext cx="6048672" cy="28803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3A5-A4E5-4175-8A1D-CA3A3FC34377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EB20-45ED-435A-A642-B60C7E961593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8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196752"/>
            <a:ext cx="5832648" cy="17281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2924944"/>
            <a:ext cx="5832648" cy="2952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CFDE-A2AB-411C-B131-1E6B36F27230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8403-65A2-41F3-97AF-329A9A876293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7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425241"/>
            <a:ext cx="5544617" cy="17176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83768" y="1294485"/>
            <a:ext cx="5544616" cy="14607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8045-9FAA-46E7-82A0-FE68BBC03726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0F81-58F1-47E0-9E04-AACE9E3D70B7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5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AEE7-6707-4547-95DD-C2052E74242F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3114-338C-42B2-9C7F-7477A4A821F5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3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5013176"/>
            <a:ext cx="561662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83768" y="1340768"/>
            <a:ext cx="5630416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B4F5-7FAC-47EE-88DD-BBA01A0A7E7B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A022A-5607-499C-96BA-08CD4F0CE735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2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6624736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259632" y="2852936"/>
            <a:ext cx="6624736" cy="28803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AF0A-4ED8-49FC-9EF6-8DB2DD11ECB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0D87-A10F-4A1D-9014-0A9449E4DA1B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4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6624736" cy="17281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924944"/>
            <a:ext cx="6624736" cy="2952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824C-E367-4FD6-99BB-16496D26966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9F2-774C-4E8D-B4D3-85C8DCA8CCA1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3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9" y="3871585"/>
            <a:ext cx="6408712" cy="17176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03648" y="1294485"/>
            <a:ext cx="6408711" cy="22785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5D1F-34AE-499F-967D-94043724DE2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DD58-975D-448E-B793-8DEEC09F1ABF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8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BC02-1AE8-4362-AD89-C5B781696C34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5887-A146-45A6-9123-9FFD05F2ACCB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7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6624736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259632" y="2852936"/>
            <a:ext cx="6624736" cy="28803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AF0A-4ED8-49FC-9EF6-8DB2DD11ECB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0D87-A10F-4A1D-9014-0A9449E4DA1B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5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899" y="5013176"/>
            <a:ext cx="646251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1640" y="1268760"/>
            <a:ext cx="6480720" cy="35283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1AD7-DB03-40BC-B045-25B8C1740B9F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C27B2-ECF7-41A3-A379-7955CA278F17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5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6624736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259632" y="2852936"/>
            <a:ext cx="6624736" cy="28803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AF0A-4ED8-49FC-9EF6-8DB2DD11ECB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0D87-A10F-4A1D-9014-0A9449E4DA1B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8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6624736" cy="17281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924944"/>
            <a:ext cx="6624736" cy="2952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824C-E367-4FD6-99BB-16496D26966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9F2-774C-4E8D-B4D3-85C8DCA8CCA1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9" y="3871585"/>
            <a:ext cx="6408712" cy="17176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03648" y="1294485"/>
            <a:ext cx="6408711" cy="22785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5D1F-34AE-499F-967D-94043724DE2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DD58-975D-448E-B793-8DEEC09F1ABF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3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BC02-1AE8-4362-AD89-C5B781696C34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5887-A146-45A6-9123-9FFD05F2ACCB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2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899" y="5013176"/>
            <a:ext cx="646251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1640" y="1268760"/>
            <a:ext cx="6480720" cy="35283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1AD7-DB03-40BC-B045-25B8C1740B9F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C27B2-ECF7-41A3-A379-7955CA278F17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1124744"/>
            <a:ext cx="612068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67744" y="2852936"/>
            <a:ext cx="6048672" cy="28803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3A5-A4E5-4175-8A1D-CA3A3FC34377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EB20-45ED-435A-A642-B60C7E961593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196752"/>
            <a:ext cx="5832648" cy="17281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2924944"/>
            <a:ext cx="5832648" cy="2952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CFDE-A2AB-411C-B131-1E6B36F27230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8403-65A2-41F3-97AF-329A9A876293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425241"/>
            <a:ext cx="5544617" cy="17176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83768" y="1294485"/>
            <a:ext cx="5544616" cy="14607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8045-9FAA-46E7-82A0-FE68BBC03726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0F81-58F1-47E0-9E04-AACE9E3D70B7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4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AEE7-6707-4547-95DD-C2052E74242F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3114-338C-42B2-9C7F-7477A4A821F5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3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6624736" cy="17281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924944"/>
            <a:ext cx="6624736" cy="2952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824C-E367-4FD6-99BB-16496D26966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9F2-774C-4E8D-B4D3-85C8DCA8CCA1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6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5013176"/>
            <a:ext cx="561662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83768" y="1340768"/>
            <a:ext cx="5630416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B4F5-7FAC-47EE-88DD-BBA01A0A7E7B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A022A-5607-499C-96BA-08CD4F0CE735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9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1124744"/>
            <a:ext cx="612068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67744" y="2852936"/>
            <a:ext cx="6048672" cy="28803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3A5-A4E5-4175-8A1D-CA3A3FC34377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EB20-45ED-435A-A642-B60C7E961593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5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196752"/>
            <a:ext cx="5832648" cy="17281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2924944"/>
            <a:ext cx="5832648" cy="2952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CFDE-A2AB-411C-B131-1E6B36F27230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8403-65A2-41F3-97AF-329A9A876293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4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425241"/>
            <a:ext cx="5544617" cy="17176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83768" y="1294485"/>
            <a:ext cx="5544616" cy="14607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8045-9FAA-46E7-82A0-FE68BBC03726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0F81-58F1-47E0-9E04-AACE9E3D70B7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2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AEE7-6707-4547-95DD-C2052E74242F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3114-338C-42B2-9C7F-7477A4A821F5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6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5013176"/>
            <a:ext cx="561662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83768" y="1340768"/>
            <a:ext cx="5630416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B4F5-7FAC-47EE-88DD-BBA01A0A7E7B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A022A-5607-499C-96BA-08CD4F0CE735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3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6624736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259632" y="2852936"/>
            <a:ext cx="6624736" cy="28803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AF0A-4ED8-49FC-9EF6-8DB2DD11ECB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0D87-A10F-4A1D-9014-0A9449E4DA1B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2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6624736" cy="17281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924944"/>
            <a:ext cx="6624736" cy="2952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824C-E367-4FD6-99BB-16496D26966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9F2-774C-4E8D-B4D3-85C8DCA8CCA1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5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9" y="3871585"/>
            <a:ext cx="6408712" cy="17176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03648" y="1294485"/>
            <a:ext cx="6408711" cy="22785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5D1F-34AE-499F-967D-94043724DE2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DD58-975D-448E-B793-8DEEC09F1ABF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7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BC02-1AE8-4362-AD89-C5B781696C34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5887-A146-45A6-9123-9FFD05F2ACCB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6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9" y="3871585"/>
            <a:ext cx="6408712" cy="17176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03648" y="1294485"/>
            <a:ext cx="6408711" cy="22785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5D1F-34AE-499F-967D-94043724DE2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DD58-975D-448E-B793-8DEEC09F1ABF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5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899" y="5013176"/>
            <a:ext cx="646251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1640" y="1268760"/>
            <a:ext cx="6480720" cy="35283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1AD7-DB03-40BC-B045-25B8C1740B9F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C27B2-ECF7-41A3-A379-7955CA278F17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1124744"/>
            <a:ext cx="612068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67744" y="2852936"/>
            <a:ext cx="6048672" cy="28803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3A5-A4E5-4175-8A1D-CA3A3FC34377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EB20-45ED-435A-A642-B60C7E961593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3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196752"/>
            <a:ext cx="5832648" cy="17281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2924944"/>
            <a:ext cx="5832648" cy="2952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CFDE-A2AB-411C-B131-1E6B36F27230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8403-65A2-41F3-97AF-329A9A876293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425241"/>
            <a:ext cx="5544617" cy="17176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83768" y="1294485"/>
            <a:ext cx="5544616" cy="14607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8045-9FAA-46E7-82A0-FE68BBC03726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0F81-58F1-47E0-9E04-AACE9E3D70B7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8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AEE7-6707-4547-95DD-C2052E74242F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3114-338C-42B2-9C7F-7477A4A821F5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3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5013176"/>
            <a:ext cx="561662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83768" y="1340768"/>
            <a:ext cx="5630416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B4F5-7FAC-47EE-88DD-BBA01A0A7E7B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A022A-5607-499C-96BA-08CD4F0CE735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6624736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259632" y="2852936"/>
            <a:ext cx="6624736" cy="28803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AF0A-4ED8-49FC-9EF6-8DB2DD11ECB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0D87-A10F-4A1D-9014-0A9449E4DA1B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7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6624736" cy="17281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924944"/>
            <a:ext cx="6624736" cy="2952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824C-E367-4FD6-99BB-16496D26966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9F2-774C-4E8D-B4D3-85C8DCA8CCA1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9" y="3871585"/>
            <a:ext cx="6408712" cy="17176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03648" y="1294485"/>
            <a:ext cx="6408711" cy="22785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5D1F-34AE-499F-967D-94043724DE2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DD58-975D-448E-B793-8DEEC09F1ABF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BC02-1AE8-4362-AD89-C5B781696C34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5887-A146-45A6-9123-9FFD05F2ACCB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3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BC02-1AE8-4362-AD89-C5B781696C34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5887-A146-45A6-9123-9FFD05F2ACCB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6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899" y="5013176"/>
            <a:ext cx="646251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1640" y="1268760"/>
            <a:ext cx="6480720" cy="35283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1AD7-DB03-40BC-B045-25B8C1740B9F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C27B2-ECF7-41A3-A379-7955CA278F17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2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1124744"/>
            <a:ext cx="612068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67744" y="2852936"/>
            <a:ext cx="6048672" cy="28803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3A5-A4E5-4175-8A1D-CA3A3FC34377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EB20-45ED-435A-A642-B60C7E961593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6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196752"/>
            <a:ext cx="5832648" cy="17281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2924944"/>
            <a:ext cx="5832648" cy="2952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CFDE-A2AB-411C-B131-1E6B36F27230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8403-65A2-41F3-97AF-329A9A876293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425241"/>
            <a:ext cx="5544617" cy="17176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83768" y="1294485"/>
            <a:ext cx="5544616" cy="14607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8045-9FAA-46E7-82A0-FE68BBC03726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0F81-58F1-47E0-9E04-AACE9E3D70B7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AEE7-6707-4547-95DD-C2052E74242F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3114-338C-42B2-9C7F-7477A4A821F5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0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5013176"/>
            <a:ext cx="561662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83768" y="1340768"/>
            <a:ext cx="5630416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B4F5-7FAC-47EE-88DD-BBA01A0A7E7B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A022A-5607-499C-96BA-08CD4F0CE735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6624736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259632" y="2852936"/>
            <a:ext cx="6624736" cy="28803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AF0A-4ED8-49FC-9EF6-8DB2DD11ECB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0D87-A10F-4A1D-9014-0A9449E4DA1B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5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6624736" cy="17281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924944"/>
            <a:ext cx="6624736" cy="2952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824C-E367-4FD6-99BB-16496D26966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9F2-774C-4E8D-B4D3-85C8DCA8CCA1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9" y="3871585"/>
            <a:ext cx="6408712" cy="17176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03648" y="1294485"/>
            <a:ext cx="6408711" cy="22785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5D1F-34AE-499F-967D-94043724DE23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DD58-975D-448E-B793-8DEEC09F1ABF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BC02-1AE8-4362-AD89-C5B781696C34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5887-A146-45A6-9123-9FFD05F2ACCB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theme" Target="../theme/theme19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theme" Target="../theme/theme22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theme" Target="../theme/theme23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theme" Target="../theme/theme24.xml"/><Relationship Id="rId5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68538" y="1196975"/>
            <a:ext cx="58324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Title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68538" y="3284538"/>
            <a:ext cx="5832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5C6B0B-E097-4489-9852-01115F77E67A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527B55-AC50-49A0-BEE4-C87D21A8CDF1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3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EB5605"/>
          </a:solidFill>
          <a:latin typeface="Segoe UI Semibold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B9713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58888" y="1196975"/>
            <a:ext cx="66976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Title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8888" y="3284538"/>
            <a:ext cx="66976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A87913-B80D-4B2C-B55F-B3BB72367F00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81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CCCC23-4E15-4DE2-8319-9DEB4C86A50A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8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5D650D"/>
          </a:solidFill>
          <a:latin typeface="Segoe UI Semibold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B9713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68538" y="1196975"/>
            <a:ext cx="58324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Title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68538" y="3284538"/>
            <a:ext cx="5832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5C6B0B-E097-4489-9852-01115F77E67A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527B55-AC50-49A0-BEE4-C87D21A8CDF1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6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EB5605"/>
          </a:solidFill>
          <a:latin typeface="Segoe UI Semibold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B9713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58888" y="1196975"/>
            <a:ext cx="66976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Title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8888" y="3284538"/>
            <a:ext cx="66976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A87913-B80D-4B2C-B55F-B3BB72367F00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81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CCCC23-4E15-4DE2-8319-9DEB4C86A50A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5D650D"/>
          </a:solidFill>
          <a:latin typeface="Segoe UI Semibold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B9713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58888" y="1196975"/>
            <a:ext cx="66976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Title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8888" y="3284538"/>
            <a:ext cx="66976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A87913-B80D-4B2C-B55F-B3BB72367F00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81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CCCC23-4E15-4DE2-8319-9DEB4C86A50A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3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5D650D"/>
          </a:solidFill>
          <a:latin typeface="Segoe UI Semibold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B9713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68538" y="1196975"/>
            <a:ext cx="58324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Title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68538" y="3284538"/>
            <a:ext cx="5832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5C6B0B-E097-4489-9852-01115F77E67A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527B55-AC50-49A0-BEE4-C87D21A8CDF1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9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EB5605"/>
          </a:solidFill>
          <a:latin typeface="Segoe UI Semibold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B9713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68538" y="1196975"/>
            <a:ext cx="58324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Title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68538" y="3284538"/>
            <a:ext cx="5832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5C6B0B-E097-4489-9852-01115F77E67A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527B55-AC50-49A0-BEE4-C87D21A8CDF1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2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EB5605"/>
          </a:solidFill>
          <a:latin typeface="Segoe UI Semibold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B9713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58888" y="1196975"/>
            <a:ext cx="66976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Title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8888" y="3284538"/>
            <a:ext cx="66976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A87913-B80D-4B2C-B55F-B3BB72367F00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81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CCCC23-4E15-4DE2-8319-9DEB4C86A50A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8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5D650D"/>
          </a:solidFill>
          <a:latin typeface="Segoe UI Semibold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B9713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68538" y="1196975"/>
            <a:ext cx="58324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Title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68538" y="3284538"/>
            <a:ext cx="5832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5C6B0B-E097-4489-9852-01115F77E67A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527B55-AC50-49A0-BEE4-C87D21A8CDF1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3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EB5605"/>
          </a:solidFill>
          <a:latin typeface="Segoe UI Semibold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B9713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58888" y="1196975"/>
            <a:ext cx="66976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Title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8888" y="3284538"/>
            <a:ext cx="66976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A87913-B80D-4B2C-B55F-B3BB72367F00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81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CCCC23-4E15-4DE2-8319-9DEB4C86A50A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3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5D650D"/>
          </a:solidFill>
          <a:latin typeface="Segoe UI Semibold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B9713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68538" y="1196975"/>
            <a:ext cx="58324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Title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68538" y="3284538"/>
            <a:ext cx="5832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5C6B0B-E097-4489-9852-01115F77E67A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527B55-AC50-49A0-BEE4-C87D21A8CDF1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4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EB5605"/>
          </a:solidFill>
          <a:latin typeface="Segoe UI Semibold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B9713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58888" y="1196975"/>
            <a:ext cx="66976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Title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8888" y="3284538"/>
            <a:ext cx="66976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A87913-B80D-4B2C-B55F-B3BB72367F00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81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CCCC23-4E15-4DE2-8319-9DEB4C86A50A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9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5D650D"/>
          </a:solidFill>
          <a:latin typeface="Segoe UI Semibold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B9713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58888" y="1196975"/>
            <a:ext cx="66976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Title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8888" y="3284538"/>
            <a:ext cx="66976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A87913-B80D-4B2C-B55F-B3BB72367F00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81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CCCC23-4E15-4DE2-8319-9DEB4C86A50A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5D650D"/>
          </a:solidFill>
          <a:latin typeface="Segoe UI Semibold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B9713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68538" y="1196975"/>
            <a:ext cx="58324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Title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68538" y="3284538"/>
            <a:ext cx="5832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5C6B0B-E097-4489-9852-01115F77E67A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527B55-AC50-49A0-BEE4-C87D21A8CDF1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7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EB5605"/>
          </a:solidFill>
          <a:latin typeface="Segoe UI Semibold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B9713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58888" y="1196975"/>
            <a:ext cx="66976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Title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8888" y="3284538"/>
            <a:ext cx="66976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A87913-B80D-4B2C-B55F-B3BB72367F00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81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CCCC23-4E15-4DE2-8319-9DEB4C86A50A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3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5D650D"/>
          </a:solidFill>
          <a:latin typeface="Segoe UI Semibold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B9713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68538" y="1196975"/>
            <a:ext cx="58324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Title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68538" y="3284538"/>
            <a:ext cx="5832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5C6B0B-E097-4489-9852-01115F77E67A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527B55-AC50-49A0-BEE4-C87D21A8CDF1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5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EB5605"/>
          </a:solidFill>
          <a:latin typeface="Segoe UI Semibold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B9713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58888" y="1196975"/>
            <a:ext cx="66976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Title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8888" y="3284538"/>
            <a:ext cx="66976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A87913-B80D-4B2C-B55F-B3BB72367F00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81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CCCC23-4E15-4DE2-8319-9DEB4C86A50A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5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5D650D"/>
          </a:solidFill>
          <a:latin typeface="Segoe UI Semibold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B9713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68538" y="1196975"/>
            <a:ext cx="58324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Title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68538" y="3284538"/>
            <a:ext cx="5832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5C6B0B-E097-4489-9852-01115F77E67A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527B55-AC50-49A0-BEE4-C87D21A8CDF1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7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EB5605"/>
          </a:solidFill>
          <a:latin typeface="Segoe UI Semibold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B9713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58888" y="1196975"/>
            <a:ext cx="66976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Title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8888" y="3284538"/>
            <a:ext cx="66976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A87913-B80D-4B2C-B55F-B3BB72367F00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81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CCCC23-4E15-4DE2-8319-9DEB4C86A50A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4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5D650D"/>
          </a:solidFill>
          <a:latin typeface="Segoe UI Semibold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B9713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68538" y="1196975"/>
            <a:ext cx="58324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Title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68538" y="3284538"/>
            <a:ext cx="5832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5C6B0B-E097-4489-9852-01115F77E67A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527B55-AC50-49A0-BEE4-C87D21A8CDF1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2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EB5605"/>
          </a:solidFill>
          <a:latin typeface="Segoe UI Semibold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B9713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58888" y="1196975"/>
            <a:ext cx="66976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Title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8888" y="3284538"/>
            <a:ext cx="66976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A87913-B80D-4B2C-B55F-B3BB72367F00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81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CCCC23-4E15-4DE2-8319-9DEB4C86A50A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2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5D650D"/>
          </a:solidFill>
          <a:latin typeface="Segoe UI Semibold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B9713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68538" y="1196975"/>
            <a:ext cx="58324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Title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68538" y="3284538"/>
            <a:ext cx="5832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5C6B0B-E097-4489-9852-01115F77E67A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527B55-AC50-49A0-BEE4-C87D21A8CDF1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8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EB5605"/>
          </a:solidFill>
          <a:latin typeface="Segoe UI Semibold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B9713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58888" y="1196975"/>
            <a:ext cx="66976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Title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8888" y="3284538"/>
            <a:ext cx="66976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A87913-B80D-4B2C-B55F-B3BB72367F00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81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CCCC23-4E15-4DE2-8319-9DEB4C86A50A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2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5D650D"/>
          </a:solidFill>
          <a:latin typeface="Segoe UI Semibold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5D650D"/>
          </a:solidFill>
          <a:latin typeface="Segoe UI Semibold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B9713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68538" y="1196975"/>
            <a:ext cx="58324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Title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68538" y="3284538"/>
            <a:ext cx="5832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Your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5C6B0B-E097-4489-9852-01115F77E67A}" type="datetimeFigureOut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12/30/2013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9CA1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527B55-AC50-49A0-BEE4-C87D21A8CDF1}" type="slidenum">
              <a:rPr lang="en-US">
                <a:solidFill>
                  <a:srgbClr val="B9CA1A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9CA1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2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EB5605"/>
          </a:solidFill>
          <a:latin typeface="Segoe UI Semibold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EB5605"/>
          </a:solidFill>
          <a:latin typeface="Segoe UI Semibold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B9713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zetarussa.ru/images/2013/1301171.jpg" TargetMode="External"/><Relationship Id="rId13" Type="http://schemas.openxmlformats.org/officeDocument/2006/relationships/hyperlink" Target="http://122012.imgbb.ru/user/10/100896/1/b9cb897320b575b84e1b317614a874d5.jpg" TargetMode="External"/><Relationship Id="rId18" Type="http://schemas.openxmlformats.org/officeDocument/2006/relationships/hyperlink" Target="http://club.foto.ru/gallery/images/photo/2007/01/02/765891.jpg" TargetMode="External"/><Relationship Id="rId3" Type="http://schemas.openxmlformats.org/officeDocument/2006/relationships/hyperlink" Target="http://dskuz394.mskobr.ru/images/cms/data/kukolnyiy_teatr_na_dom_3.jpg" TargetMode="External"/><Relationship Id="rId21" Type="http://schemas.openxmlformats.org/officeDocument/2006/relationships/hyperlink" Target="http://img1.liveinternet.ru/images/attach/c/2/65/809/65809710_repka.jpg" TargetMode="External"/><Relationship Id="rId7" Type="http://schemas.openxmlformats.org/officeDocument/2006/relationships/hyperlink" Target="http://recept.znate.ru/pars_docs/refs/3/2829/2829_html_m7c841dd0.png" TargetMode="External"/><Relationship Id="rId12" Type="http://schemas.openxmlformats.org/officeDocument/2006/relationships/hyperlink" Target="http://detkivkletke.ru/wp-content/uploads/2011/03/petr.jpg" TargetMode="External"/><Relationship Id="rId17" Type="http://schemas.openxmlformats.org/officeDocument/2006/relationships/hyperlink" Target="http://www.okuloncesiforum.net/aralik1/dc4910db94.jpg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://milaiakukla.ru/kuk/trostevaykukla/foto/small/1.jpg" TargetMode="External"/><Relationship Id="rId20" Type="http://schemas.openxmlformats.org/officeDocument/2006/relationships/hyperlink" Target="http://spbpresent.ru/cache/com_zoo/images/kukla_58a278d5744bfa42f43be77802a71155.jpg" TargetMode="External"/><Relationship Id="rId1" Type="http://schemas.openxmlformats.org/officeDocument/2006/relationships/slideLayout" Target="../slideLayouts/slideLayout119.xml"/><Relationship Id="rId6" Type="http://schemas.openxmlformats.org/officeDocument/2006/relationships/hyperlink" Target="http://rzn.russiaregionpress.ru/files/2011/04/1164029ad81ddb39d82468ec6dae341f.jpg" TargetMode="External"/><Relationship Id="rId11" Type="http://schemas.openxmlformats.org/officeDocument/2006/relationships/hyperlink" Target="http://www.otoys.ru/picturesNew/moravska_ustredna_brno/b_M-22227a_1.jpg" TargetMode="External"/><Relationship Id="rId24" Type="http://schemas.openxmlformats.org/officeDocument/2006/relationships/hyperlink" Target="http://igrushki-handmade.ru/wp-content/uploads/2012/02/fingerpuppets_ArticleImage.jpg" TargetMode="External"/><Relationship Id="rId5" Type="http://schemas.openxmlformats.org/officeDocument/2006/relationships/hyperlink" Target="http://www.admkamyshin.info/uploads/posts/2012-05/1338290929_kukly-vostoka.jpg" TargetMode="External"/><Relationship Id="rId15" Type="http://schemas.openxmlformats.org/officeDocument/2006/relationships/hyperlink" Target="http://www.radostno.ru/images/gallery/pic1764small.jpg" TargetMode="External"/><Relationship Id="rId23" Type="http://schemas.openxmlformats.org/officeDocument/2006/relationships/hyperlink" Target="http://img1.liveinternet.ru/images/attach/c/1/60/430/60430047_D09FD0B0D0BBD18CD187D0B8D0BAD0BED0B2D18BD0B920D182.jpg" TargetMode="External"/><Relationship Id="rId10" Type="http://schemas.openxmlformats.org/officeDocument/2006/relationships/hyperlink" Target="http://www.afish-ka.ru/images/b/actions/633_1.jpg" TargetMode="External"/><Relationship Id="rId19" Type="http://schemas.openxmlformats.org/officeDocument/2006/relationships/hyperlink" Target="http://www.imghost.in/img/2013-05/02/0bhalr09z32ciufb3ijvfw1gs.jpg" TargetMode="External"/><Relationship Id="rId4" Type="http://schemas.openxmlformats.org/officeDocument/2006/relationships/hyperlink" Target="http://www.guignolsland.com/guignol3.jpg" TargetMode="External"/><Relationship Id="rId9" Type="http://schemas.openxmlformats.org/officeDocument/2006/relationships/hyperlink" Target="http://www.kindermax.ru/images/rn/800/5b_dwL.jpg/" TargetMode="External"/><Relationship Id="rId14" Type="http://schemas.openxmlformats.org/officeDocument/2006/relationships/hyperlink" Target="http://richkid-smartkid.ru/wp-content/uploads/2011/02/Perchatochnie-kukljj.jpg" TargetMode="External"/><Relationship Id="rId22" Type="http://schemas.openxmlformats.org/officeDocument/2006/relationships/hyperlink" Target="http://s08.radikal.ru/i181/1005/e2/4f66025f55e6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195513" y="1125538"/>
            <a:ext cx="6121400" cy="1470025"/>
          </a:xfrm>
        </p:spPr>
        <p:txBody>
          <a:bodyPr/>
          <a:lstStyle/>
          <a:p>
            <a:pPr eaLnBrk="1" hangingPunct="1"/>
            <a:r>
              <a:rPr lang="ru-RU" altLang="ru-RU" smtClean="0"/>
              <a:t>«Образ театрального героя»</a:t>
            </a:r>
            <a:endParaRPr lang="en-US" altLang="ru-RU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2700338" y="2565400"/>
            <a:ext cx="5400675" cy="22320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mtClean="0"/>
              <a:t>К уроку изобразительного искусства в 3 классе по Б.М Неменскому.</a:t>
            </a:r>
            <a:endParaRPr lang="en-US" altLang="ru-RU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923928" y="4437112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Автор: </a:t>
            </a:r>
            <a:r>
              <a:rPr lang="ru-RU" altLang="ru-RU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Станкова</a:t>
            </a: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Наталия Валентиновна,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учитель начальных  классов МОУ «</a:t>
            </a:r>
            <a:r>
              <a:rPr lang="ru-RU" altLang="ru-RU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Беляницкая</a:t>
            </a: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СОШ </a:t>
            </a:r>
            <a:r>
              <a:rPr lang="ru-RU" altLang="ru-RU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Сонковского</a:t>
            </a: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района Тверской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326545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на урок\Новая папка\уроки\b_M-22227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19163"/>
            <a:ext cx="37655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7" y="60326"/>
            <a:ext cx="3521829" cy="106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07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на урок\Новая папка\уроки\pe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96975"/>
            <a:ext cx="64055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206"/>
            <a:ext cx="3462643" cy="104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4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на урок\Новая папка\уроки\b9cb897320b575b84e1b317614a874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62013"/>
            <a:ext cx="5049838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6207" y="116632"/>
            <a:ext cx="41440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Перчаточные куклы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на урок\Новая папка\уроки\Perchatochnie-kukl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052513"/>
            <a:ext cx="650557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-7648"/>
            <a:ext cx="4507157" cy="106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7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на урок\Новая папка\уроки\dc4910db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675481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5033" y="116632"/>
            <a:ext cx="3853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anose="03010101010201010101" pitchFamily="66" charset="0"/>
              </a:rPr>
              <a:t>Тростевые  куклы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5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на урок\Новая папка\уро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746125"/>
            <a:ext cx="3824288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-9484"/>
            <a:ext cx="43338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10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на урок\Новая папка\уроки\pic1764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836613"/>
            <a:ext cx="7389813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6749"/>
            <a:ext cx="43338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7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на урок\Новая папка\уроки\0bhalr09z32ciufb3ijvfw1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981075"/>
            <a:ext cx="6462713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2462"/>
            <a:ext cx="3704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марионетки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6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на урок\Новая папка\уроки\7658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172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414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32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на урок\Новая папка\уроки\kukla_58a278d5744bfa42f43be77802a71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728663"/>
            <a:ext cx="3529012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19" y="-19339"/>
            <a:ext cx="414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83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:\на урок\Новая папка\уроки\kukolnyiy_teatr_na_dom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5175"/>
            <a:ext cx="6942138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56787" y="30171"/>
            <a:ext cx="51603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В   кукольном   театре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7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на урок\Новая папка\уроки\fingerpuppets_Article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836613"/>
            <a:ext cx="7342188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28727"/>
            <a:ext cx="40430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Пальчиковые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куклы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5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на урок\Новая папка\уроки\60430047_D09FD0B0D0BBD18CD187D0B8D0BAD0BED0B2D18BD0B920D1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96975"/>
            <a:ext cx="64817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0"/>
            <a:ext cx="44497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4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на урок\Новая папка\уроки\65809710_rep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3437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8" y="0"/>
            <a:ext cx="44497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9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на урок\Новая папка\уроки\4f66025f55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52513"/>
            <a:ext cx="6481763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713" y="-14287"/>
            <a:ext cx="44497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4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0"/>
            <a:ext cx="592524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n w="10541" cmpd="sng">
                  <a:solidFill>
                    <a:srgbClr val="FDA02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DA023">
                        <a:tint val="40000"/>
                        <a:satMod val="250000"/>
                      </a:srgbClr>
                    </a:gs>
                    <a:gs pos="9000">
                      <a:srgbClr val="FDA023">
                        <a:tint val="52000"/>
                        <a:satMod val="300000"/>
                      </a:srgbClr>
                    </a:gs>
                    <a:gs pos="50000">
                      <a:srgbClr val="FDA023">
                        <a:shade val="20000"/>
                        <a:satMod val="300000"/>
                      </a:srgbClr>
                    </a:gs>
                    <a:gs pos="79000">
                      <a:srgbClr val="FDA023">
                        <a:tint val="52000"/>
                        <a:satMod val="300000"/>
                      </a:srgbClr>
                    </a:gs>
                    <a:gs pos="100000">
                      <a:srgbClr val="FDA02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 charset="0"/>
              </a:rPr>
              <a:t>Ресурсы: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827088" y="908050"/>
            <a:ext cx="730567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8B9713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u="sng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3"/>
              </a:rPr>
              <a:t>http://dskuz394.mskobr.ru/images/cms/data/kukolnyiy_teatr_na_dom_3.jpg</a:t>
            </a: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кукольный театр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u="sng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4"/>
              </a:rPr>
              <a:t>http://www.guignolsland.com/guignol3.jpg</a:t>
            </a: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кукольный театр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u="sng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5"/>
              </a:rPr>
              <a:t>http://www.admkamyshin.info/uploads/posts/2012-05/1338290929_kukly-vostoka.jpg</a:t>
            </a: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Куклы востока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u="sng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6"/>
              </a:rPr>
              <a:t>http://rzn.russiaregionpress.ru/files/2011/04/1164029ad81ddb39d82468ec6dae341f.jpg</a:t>
            </a: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Куклы востока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u="sng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7"/>
              </a:rPr>
              <a:t>http://recept.znate.ru/pars_docs/refs/3/2829/2829_html_m7c841dd0.png</a:t>
            </a: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схема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u="sng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8"/>
              </a:rPr>
              <a:t>http://www.gazetarussa.ru/images/2013/1301171.jpg</a:t>
            </a: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Петрушечники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u="sng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9"/>
              </a:rPr>
              <a:t>http://www.kindermax.ru/images/rn/800/5b_dwL.jpg/</a:t>
            </a: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u="sng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10"/>
              </a:rPr>
              <a:t>http://www.afish-ka.ru/images/b/actions/633_1.jpg</a:t>
            </a: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Петрушка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u="sng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11"/>
              </a:rPr>
              <a:t>http://www.otoys.ru/picturesNew/moravska_ustredna_brno/b_M-22227a_1.jpg</a:t>
            </a: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кукла-петрушка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u="sng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12"/>
              </a:rPr>
              <a:t>http://detkivkletke.ru/wp-content/uploads/2011/03/petr.jpg</a:t>
            </a: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кукла-петрушка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u="sng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13"/>
              </a:rPr>
              <a:t>http://122012.imgbb.ru/user/10/100896/1/b9cb897320b575b84e1b317614a874d5.jpg</a:t>
            </a: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Перчаточные куклы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u="sng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14"/>
              </a:rPr>
              <a:t>http://richkid-smartkid.ru/wp-content/uploads/2011/02/Perchatochnie-kukljj.jpg</a:t>
            </a: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Перчаточные куклы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u="sng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15"/>
              </a:rPr>
              <a:t>http://www.radostno.ru/images/gallery/pic1764small.jpg</a:t>
            </a: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тростевые куклы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u="sng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16"/>
              </a:rPr>
              <a:t>http://milaiakukla.ru/kuk/trostevaykukla/foto/small/1.jpg</a:t>
            </a: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тростевые куклы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u="sng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17"/>
              </a:rPr>
              <a:t>http://www.okuloncesiforum.net/aralik1/dc4910db94.jpg</a:t>
            </a: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тростевые куклы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u="sng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18"/>
              </a:rPr>
              <a:t>http://club.foto.ru/gallery/images/photo/2007/01/02/765891.jpg</a:t>
            </a: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куклы – марионетки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u="sng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19"/>
              </a:rPr>
              <a:t>http://www.imghost.in/img/2013-05/02/0bhalr09z32ciufb3ijvfw1gs.jpg</a:t>
            </a: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куклы – марионетки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u="sng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20"/>
              </a:rPr>
              <a:t>http://spbpresent.ru/cache/com_zoo/images/kukla_58a278d5744bfa42f43be77802a71155.jpg</a:t>
            </a: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u="sng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21"/>
              </a:rPr>
              <a:t>http://img1.liveinternet.ru/images/attach/c/2/65/809/65809710_repka.jpg</a:t>
            </a: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Пальчиковые куклы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u="sng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22"/>
              </a:rPr>
              <a:t>http://s08.radikal.ru/i181/1005/e2/4f66025f55e6.jpg</a:t>
            </a: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Пальчиковые куклы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u="sng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23"/>
              </a:rPr>
              <a:t>http://img1.liveinternet.ru/images/attach/c/1/60/430/60430047_D09FD0B0D0BBD18CD1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u="sng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23"/>
              </a:rPr>
              <a:t>87D0B8D0BAD0BED0B2D18BD0B920D182.jpg</a:t>
            </a: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Пальчиковые куклы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u="sng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24"/>
              </a:rPr>
              <a:t>http://igrushki-handmade.ru/wp-content/uploads/2012/02/fingerpuppets_ArticleImage.jpg</a:t>
            </a: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Пальчиковые куклы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6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на урок\Новая папка\уроки\guigno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52513"/>
            <a:ext cx="6475413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10" y="-32182"/>
            <a:ext cx="54435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03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на урок\Новая папка\уроки\2829_html_m7c841dd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96743"/>
            <a:ext cx="735012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1" y="30171"/>
            <a:ext cx="38164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Виды кукол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7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на урок\Новая папка\уроки\1164029ad81ddb39d82468ec6dae34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1484313"/>
            <a:ext cx="6399213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52366" y="116632"/>
            <a:ext cx="36958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anose="03010101010201010101" pitchFamily="66" charset="0"/>
              </a:rPr>
              <a:t>Куклы Востока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1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на урок\Новая папка\уроки\1338290929_kukly-vosto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73056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243408"/>
            <a:ext cx="44868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9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на урок\Новая папка\уроки\13011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1412875"/>
            <a:ext cx="6426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2142" y="16317"/>
            <a:ext cx="3111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Петрушечники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0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на урок\Новая папка\уроки\5b_dw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6959600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3843656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63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на урок\Новая папка\уроки\63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52513"/>
            <a:ext cx="6481763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8" y="116632"/>
            <a:ext cx="30963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Петрушка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c6801155cb9614ae273a8356b1499f7e6c86f"/>
</p:tagLst>
</file>

<file path=ppt/theme/theme1.xml><?xml version="1.0" encoding="utf-8"?>
<a:theme xmlns:a="http://schemas.openxmlformats.org/drawingml/2006/main" name="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104</Words>
  <Application>Microsoft Office PowerPoint</Application>
  <PresentationFormat>Экран (4:3)</PresentationFormat>
  <Paragraphs>52</Paragraphs>
  <Slides>24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24</vt:i4>
      </vt:variant>
      <vt:variant>
        <vt:lpstr>Заголовки слайдов</vt:lpstr>
      </vt:variant>
      <vt:variant>
        <vt:i4>24</vt:i4>
      </vt:variant>
    </vt:vector>
  </HeadingPairs>
  <TitlesOfParts>
    <vt:vector size="48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«Образ театрального героя»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«Образ театрального героя»</dc:title>
  <dc:creator>Пользователь</dc:creator>
  <cp:lastModifiedBy>Пользователь</cp:lastModifiedBy>
  <cp:revision>8</cp:revision>
  <dcterms:created xsi:type="dcterms:W3CDTF">2013-12-25T04:42:20Z</dcterms:created>
  <dcterms:modified xsi:type="dcterms:W3CDTF">2013-12-30T06:44:00Z</dcterms:modified>
</cp:coreProperties>
</file>