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1" r:id="rId6"/>
    <p:sldId id="258" r:id="rId7"/>
    <p:sldId id="259" r:id="rId8"/>
    <p:sldId id="263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E46473-9292-4C47-8B4B-B9339F8D893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20AAC8-B847-4926-8671-0AA5D803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46473-9292-4C47-8B4B-B9339F8D893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0AAC8-B847-4926-8671-0AA5D803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7E46473-9292-4C47-8B4B-B9339F8D893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20AAC8-B847-4926-8671-0AA5D803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46473-9292-4C47-8B4B-B9339F8D893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0AAC8-B847-4926-8671-0AA5D803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E46473-9292-4C47-8B4B-B9339F8D893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020AAC8-B847-4926-8671-0AA5D803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46473-9292-4C47-8B4B-B9339F8D893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0AAC8-B847-4926-8671-0AA5D803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46473-9292-4C47-8B4B-B9339F8D893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0AAC8-B847-4926-8671-0AA5D803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46473-9292-4C47-8B4B-B9339F8D893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0AAC8-B847-4926-8671-0AA5D803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E46473-9292-4C47-8B4B-B9339F8D893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0AAC8-B847-4926-8671-0AA5D803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46473-9292-4C47-8B4B-B9339F8D893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0AAC8-B847-4926-8671-0AA5D803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46473-9292-4C47-8B4B-B9339F8D893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0AAC8-B847-4926-8671-0AA5D8039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7E46473-9292-4C47-8B4B-B9339F8D893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20AAC8-B847-4926-8671-0AA5D803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scroll.ru/Images/2008/m/Matorin%20Viktor/000030.jpg" TargetMode="External"/><Relationship Id="rId3" Type="http://schemas.openxmlformats.org/officeDocument/2006/relationships/hyperlink" Target="http://i.enc-dic.com/dic/enc_biography/images/m_20930.jpg" TargetMode="External"/><Relationship Id="rId7" Type="http://schemas.openxmlformats.org/officeDocument/2006/relationships/hyperlink" Target="http://s06.radikal.ru/i179/1110/25/8154af3d0bb5.jpg" TargetMode="External"/><Relationship Id="rId2" Type="http://schemas.openxmlformats.org/officeDocument/2006/relationships/hyperlink" Target="http://uralpolit.ru/sites/fedpress/files/omishunina/news/aleksandr-nevskiy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0.liveinternet.ru/images/attach/c/1/74/820/74820016_1238913700_ledovoe_01.jpg" TargetMode="External"/><Relationship Id="rId5" Type="http://schemas.openxmlformats.org/officeDocument/2006/relationships/hyperlink" Target="http://mger2020.ru/sites/default/files/nevskiy_0.jpg" TargetMode="External"/><Relationship Id="rId10" Type="http://schemas.openxmlformats.org/officeDocument/2006/relationships/hyperlink" Target="http://s017.radikal.ru/i417/1110/9e/1a5cd8c8fc88.jpg" TargetMode="External"/><Relationship Id="rId4" Type="http://schemas.openxmlformats.org/officeDocument/2006/relationships/hyperlink" Target="http://s013.radikal.ru/i322/1110/0f/1578fa12cfdb.jpg" TargetMode="External"/><Relationship Id="rId9" Type="http://schemas.openxmlformats.org/officeDocument/2006/relationships/hyperlink" Target="http://historyteacher.ru/attachments/Image/0007-007-Osnovnye-dejanij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Повесть о Александре Невском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Работа выполнена ученицей 4 класса Тумановой Валерии </a:t>
            </a:r>
            <a:r>
              <a:rPr lang="ru-RU" dirty="0" err="1" smtClean="0"/>
              <a:t>Беляницкой</a:t>
            </a:r>
            <a:r>
              <a:rPr lang="ru-RU" dirty="0" smtClean="0"/>
              <a:t> СОШ</a:t>
            </a:r>
            <a:endParaRPr lang="ru-RU" dirty="0"/>
          </a:p>
        </p:txBody>
      </p:sp>
      <p:pic>
        <p:nvPicPr>
          <p:cNvPr id="4" name="Рисунок 3" descr="1578fa12cf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2961244" cy="4500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6736262" cy="26392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Князь Александр Невский – знаменитый русский полководец, покрытый воинской славой, удостоившийся литературной повести о своих деяниях, канонизированный церковью вскоре после смерти, человек, чье имя продолжало вдохновлять поколения, жившие много веков </a:t>
            </a:r>
            <a:r>
              <a:rPr lang="ru-RU" sz="1600" dirty="0" smtClean="0"/>
              <a:t>спустя.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420888"/>
            <a:ext cx="6255488" cy="74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34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20888"/>
            <a:ext cx="7899436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500726" cy="136207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НЕВСКАЯ БИТВА  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Всеобщую славу Александру принесла победа, которую он одержал на берегу Невы, в устье реки Ижоры 15 июля 1240 года над шведским отрядом. Незадолго до этого немцы подступили к Пскову, а шведы, оспаривавшие у новгородцев обладание Финляндией, вошли в Неву, достигли устья Ижоры и двинулись на Новгород. Согласно легенде отрядом командовал будущий правитель Швеции Ярл </a:t>
            </a:r>
            <a:r>
              <a:rPr lang="ru-RU" sz="2000" dirty="0" err="1"/>
              <a:t>Биргер</a:t>
            </a:r>
            <a:r>
              <a:rPr lang="ru-RU" sz="2000" dirty="0"/>
              <a:t>. 15 июля 1240 года Александр со своей дружиной и небольшим отрядом новгородцев внезапно атаковал численно превосходивших шведов.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 descr="aa9ea8d6a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741" y="1071546"/>
            <a:ext cx="3948259" cy="5286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план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0007-007-Osnovnye-dejan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7371757" cy="51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8512" y="30869"/>
            <a:ext cx="6255488" cy="389818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Противник, застигнутый врасплох, понес тяжелые потери. Под покровом ночи остатки шведского войска погрузились на корабли и бежали. Победа в этом сражении не только предотвратила потерю Русью берегов Финского залива, остановив шведскую агрессию на новгородско-псковские земли, но и продемонстрировала талант и силу Александра, как военачальника. Считается, что именно за эту победу князя стали называть Невским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0166" y="1785926"/>
            <a:ext cx="6255488" cy="743507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5" name="Рисунок 4" descr="b5c1d9c9c4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2372"/>
            <a:ext cx="2881318" cy="4714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74" y="188640"/>
            <a:ext cx="6255488" cy="136207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ЛЕДОВОЕ ПОБОИЩЕ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14422"/>
            <a:ext cx="4572000" cy="34778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апреле 1242 года произошла битва на границе с Ливонским Орденом, на Чудском озере, известная как «Ледовое побоище». Эта победа русских войск над рыцарями на льду Чудского озера добавила славы Александру, а его успешные военные действия надолго обеспечили безопасность западных границ Руси. </a:t>
            </a:r>
          </a:p>
        </p:txBody>
      </p:sp>
      <p:pic>
        <p:nvPicPr>
          <p:cNvPr id="5" name="Рисунок 4" descr="8154af3d0b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071546"/>
            <a:ext cx="4143372" cy="5357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8072494" cy="61436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en-US" dirty="0" smtClean="0"/>
              <a:t>c</a:t>
            </a:r>
            <a:r>
              <a:rPr lang="ru-RU" dirty="0" err="1" smtClean="0"/>
              <a:t>сылки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http://uralpolit.ru/sites/fedpress/files/omishunina/news/aleksandr-nevskiy.jpg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http://i.enc-dic.com/dic/enc_biography/images/m_20930.jpg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http://s013.radikal.ru/i322/1110/0f/1578fa12cfdb.jpg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http://mger2020.ru/sites/default/files/nevskiy_0.jpg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http://img0.liveinternet.ru/images/attach/c/1/74/820/74820016_1238913700_ledovoe_01.jpg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http://s06.radikal.ru/i179/1110/25/8154af3d0bb5.jpg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http://www.artscroll.ru/Images/2008/m/Matorin%20Viktor/000030.jpg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http://historyteacher.ru/attachments/Image/0007-007-Osnovnye-dejanija.jpg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http://s017.radikal.ru/i417/1110/9e/1a5cd8c8fc88.jpg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4600" y="1248217"/>
            <a:ext cx="2286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817aa91f311ae7f69d89146e536d6343352b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212</TotalTime>
  <Words>280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Повесть о Александре Невском</vt:lpstr>
      <vt:lpstr>Князь Александр Невский – знаменитый русский полководец, покрытый воинской славой, удостоившийся литературной повести о своих деяниях, канонизированный церковью вскоре после смерти, человек, чье имя продолжало вдохновлять поколения, жившие много веков спустя.</vt:lpstr>
      <vt:lpstr>НЕВСКАЯ БИТВА  </vt:lpstr>
      <vt:lpstr>           план</vt:lpstr>
      <vt:lpstr>Противник, застигнутый врасплох, понес тяжелые потери. Под покровом ночи остатки шведского войска погрузились на корабли и бежали. Победа в этом сражении не только предотвратила потерю Русью берегов Финского залива, остановив шведскую агрессию на новгородско-псковские земли, но и продемонстрировала талант и силу Александра, как военачальника. Считается, что именно за эту победу князя стали называть Невским .</vt:lpstr>
      <vt:lpstr>ЛЕДОВОЕ ПОБОИЩЕ</vt:lpstr>
      <vt:lpstr>Презентация PowerPoint</vt:lpstr>
      <vt:lpstr>              cсылки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Повесть о Александре Невском</dc:title>
  <dc:creator>Лера</dc:creator>
  <dc:description>окружающий мир</dc:description>
  <cp:lastModifiedBy>Пользователь</cp:lastModifiedBy>
  <cp:revision>8</cp:revision>
  <dcterms:created xsi:type="dcterms:W3CDTF">2014-09-21T15:03:00Z</dcterms:created>
  <dcterms:modified xsi:type="dcterms:W3CDTF">2014-09-29T08:20:40Z</dcterms:modified>
</cp:coreProperties>
</file>