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69" r:id="rId14"/>
    <p:sldId id="260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2A86-4BE1-4ED2-839B-61A36C1C725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9B24-A8AC-4FC1-A743-15C26105E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6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7DCA-578F-41B2-98FA-97DA6D6E7510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0555-772A-4A6F-8CA3-1B27ED51F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3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C9AF-6259-4F20-AC7E-8136D569C62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95E6-CD31-4DFB-BF75-56C2AC20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59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CF3B-FF52-4E6B-B7A3-329938B08F0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EC7F-4D24-4D2A-A3DB-2D36F0E54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3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6225-4F71-4315-8BAF-6A4617B8F63A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4CAE-989A-4E75-A981-2282EE03D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9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D566E-56FC-42DC-AF81-31C6B799C4AB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3EF6-F5EE-4534-9E0F-167AF6A7A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FE78-0E29-4AA7-9942-902053E94888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E339-453C-4D14-B7A2-2D0FF983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3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E608-1ED6-4824-A2A0-F79BC342CA2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FA8E-771C-4222-B639-DB6BD0FF3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8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2D85-7BAF-44CA-87A5-D62C784347E9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D804-1C77-4A89-9BD8-F89BB4FD0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6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5662-6154-4AA9-A810-B2BF5CA84F5B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2A3B-ACEA-4522-B7AB-B0320283B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6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96BA-B398-4242-A3E0-9F891776F7B7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27BD-F2BD-417C-87C4-C6D2162A1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5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7E3D8-CDB3-441A-B263-D9FD48DC89D8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54F945-CD1A-4DA3-85C0-25CE81240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ezopasnost-detej.ru/images/2013-2/207-2-kartinki-po-bzhd-dlya-detej.jpg" TargetMode="External"/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://butschalki.ucoz.ru/_ph/3/2/59734337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qoboi.com/img/food/zavtrak_18.jpg" TargetMode="External"/><Relationship Id="rId11" Type="http://schemas.openxmlformats.org/officeDocument/2006/relationships/hyperlink" Target="http://animashky.net/uploads/gallery/main/10/155859521.jpg" TargetMode="External"/><Relationship Id="rId5" Type="http://schemas.openxmlformats.org/officeDocument/2006/relationships/hyperlink" Target="http://uhodzalicom.com/images/stories/utro-uhod.jpg" TargetMode="External"/><Relationship Id="rId10" Type="http://schemas.openxmlformats.org/officeDocument/2006/relationships/hyperlink" Target="http://semyaivera.ru/wp-content/uploads/2013/07/Greh-li-smotret-televizor.jpg" TargetMode="External"/><Relationship Id="rId4" Type="http://schemas.openxmlformats.org/officeDocument/2006/relationships/hyperlink" Target="http://www.fotokanal.com/preview/42/utro.jpg" TargetMode="External"/><Relationship Id="rId9" Type="http://schemas.openxmlformats.org/officeDocument/2006/relationships/hyperlink" Target="http://tvoirecepty.ru/files/imagecache/400x220/recepts/uzhin-na-skoruyu-ruku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28688" y="1214438"/>
            <a:ext cx="6572250" cy="1143000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rgbClr val="FF9900"/>
                </a:solidFill>
                <a:latin typeface="Monotype Corsiva" pitchFamily="66" charset="0"/>
              </a:rPr>
              <a:t>My </a:t>
            </a:r>
            <a:r>
              <a:rPr lang="ru-RU" altLang="ru-RU" sz="6000" b="1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ru-RU" altLang="ru-RU" sz="6000" b="1" smtClean="0">
                <a:solidFill>
                  <a:srgbClr val="FF9900"/>
                </a:solidFill>
                <a:latin typeface="Monotype Corsiva" pitchFamily="66" charset="0"/>
              </a:rPr>
              <a:t>day</a:t>
            </a:r>
          </a:p>
        </p:txBody>
      </p:sp>
      <p:pic>
        <p:nvPicPr>
          <p:cNvPr id="3075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05038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243263"/>
            <a:ext cx="2871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: ученица 3 класса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Беляницкой</a:t>
            </a:r>
            <a:r>
              <a:rPr lang="ru-RU" dirty="0" smtClean="0"/>
              <a:t> СОШ </a:t>
            </a:r>
          </a:p>
          <a:p>
            <a:r>
              <a:rPr lang="ru-RU" dirty="0" smtClean="0"/>
              <a:t>Суворова Екатерина 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0D4D9A-F2D1-4CE7-921C-C92765B0052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733973" y="548680"/>
            <a:ext cx="76327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ce Script MT"/>
              </a:rPr>
              <a:t>I usually eat in the evening at 19.00 p.m. .</a:t>
            </a:r>
            <a:endParaRPr lang="ru-RU" sz="32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12293" name="Picture 5" descr="G:\лера\Новая папка\uzhin-na-skoruyu-ru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98" y="2276871"/>
            <a:ext cx="6425678" cy="3534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3CEB96-8ADE-4E13-A0A7-AA4B6C9DCEA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169295" y="620688"/>
            <a:ext cx="72009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ce Script MT"/>
              </a:rPr>
              <a:t>I  watch TV at 20.00 p.m. .</a:t>
            </a:r>
            <a:endParaRPr lang="ru-RU" sz="32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13317" name="Picture 5" descr="G:\лера\Новая папка\Greh-li-smotret-televiz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90" y="1988840"/>
            <a:ext cx="5700510" cy="4141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53ABE4-317C-4ABA-9F7A-850A1B36D02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240280" y="519931"/>
            <a:ext cx="6481762" cy="1439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I  go to bed at 21.30 p.m. .</a:t>
            </a:r>
            <a:endParaRPr lang="ru-RU" sz="32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14341" name="Picture 5" descr="G:\лера\Новая папка\155859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32" y="1959794"/>
            <a:ext cx="4177258" cy="4315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AFF2E4-85AE-4DDF-976B-645C5BBD269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339975" y="1268413"/>
            <a:ext cx="5688013" cy="324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Good    night  !                   </a:t>
            </a:r>
          </a:p>
          <a:p>
            <a:pPr algn="ctr"/>
            <a:r>
              <a:rPr lang="pl-PL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 o o d     l u c k !</a:t>
            </a:r>
            <a:endParaRPr lang="ru-RU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365" name="Picture 5" descr="G:\картинки\Разные\60609090_t7005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7400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:\картинки\Разные\6705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98" y="586184"/>
            <a:ext cx="1398567" cy="1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G:\картинки\Разные\Блестяшка  роза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16573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G:\картинки\Разные\Kitt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4298806"/>
            <a:ext cx="17621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39750" y="1412875"/>
            <a:ext cx="806450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Источник шаблона: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Arial" charset="0"/>
              </a:rPr>
              <a:t>Фонова</a:t>
            </a:r>
            <a:r>
              <a:rPr lang="ru-RU" altLang="ru-RU" sz="1800" dirty="0">
                <a:latin typeface="Arial" charset="0"/>
              </a:rPr>
              <a:t> Наталья Леонидовна, учитель математики и информатики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 МОУ «Средняя общеобразовательная школа №5»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города Вязники, Владимирской области  </a:t>
            </a:r>
            <a:r>
              <a:rPr lang="ru-RU" altLang="ru-RU" sz="1800" dirty="0">
                <a:latin typeface="Arial" charset="0"/>
                <a:hlinkClick r:id="rId3"/>
              </a:rPr>
              <a:t>http://pedsovet.su</a:t>
            </a:r>
            <a:r>
              <a:rPr lang="ru-RU" altLang="ru-RU" sz="1800" dirty="0" smtClean="0">
                <a:latin typeface="Arial" charset="0"/>
                <a:hlinkClick r:id="rId3"/>
              </a:rPr>
              <a:t>/</a:t>
            </a:r>
            <a:endParaRPr lang="en-US" altLang="ru-RU" sz="1800" dirty="0" smtClean="0">
              <a:latin typeface="Arial" charset="0"/>
            </a:endParaRPr>
          </a:p>
          <a:p>
            <a:r>
              <a:rPr lang="ru-RU" sz="1800" u="sng" dirty="0">
                <a:hlinkClick r:id="rId4"/>
              </a:rPr>
              <a:t>http://www.fotokanal.com/preview/42/utro.jpg</a:t>
            </a:r>
            <a:r>
              <a:rPr lang="ru-RU" sz="1800" dirty="0"/>
              <a:t>   утро</a:t>
            </a:r>
          </a:p>
          <a:p>
            <a:r>
              <a:rPr lang="ru-RU" sz="1800" u="sng" dirty="0">
                <a:hlinkClick r:id="rId5"/>
              </a:rPr>
              <a:t>http://uhodzalicom.com/images/stories/utro-uhod.jpg</a:t>
            </a:r>
            <a:r>
              <a:rPr lang="ru-RU" sz="1800" dirty="0"/>
              <a:t>   утро</a:t>
            </a:r>
          </a:p>
          <a:p>
            <a:r>
              <a:rPr lang="ru-RU" sz="1800" u="sng" dirty="0">
                <a:hlinkClick r:id="rId6"/>
              </a:rPr>
              <a:t>http://www.hqoboi.com/img/food/zavtrak_18.jpg</a:t>
            </a:r>
            <a:r>
              <a:rPr lang="ru-RU" sz="1800" dirty="0"/>
              <a:t>   завтрак </a:t>
            </a:r>
          </a:p>
          <a:p>
            <a:r>
              <a:rPr lang="ru-RU" sz="1800" u="sng" dirty="0">
                <a:hlinkClick r:id="rId7"/>
              </a:rPr>
              <a:t>http://butschalki.ucoz.ru/_ph/3/2/597343377.jpg</a:t>
            </a:r>
            <a:r>
              <a:rPr lang="ru-RU" sz="1800" dirty="0"/>
              <a:t>  обед</a:t>
            </a:r>
          </a:p>
          <a:p>
            <a:r>
              <a:rPr lang="ru-RU" sz="1800" u="sng" dirty="0">
                <a:hlinkClick r:id="rId8"/>
              </a:rPr>
              <a:t>http://bezopasnost-detej.ru/images/2013-2/207-2-kartinki-po-bzhd-dlya-detej.jpg</a:t>
            </a:r>
            <a:r>
              <a:rPr lang="ru-RU" sz="1800" dirty="0"/>
              <a:t>  игра</a:t>
            </a:r>
          </a:p>
          <a:p>
            <a:r>
              <a:rPr lang="en-US" sz="1800" u="sng" dirty="0">
                <a:hlinkClick r:id="rId9"/>
              </a:rPr>
              <a:t>http</a:t>
            </a:r>
            <a:r>
              <a:rPr lang="ru-RU" sz="1800" u="sng" dirty="0">
                <a:hlinkClick r:id="rId9"/>
              </a:rPr>
              <a:t>://</a:t>
            </a:r>
            <a:r>
              <a:rPr lang="en-US" sz="1800" u="sng" dirty="0" err="1">
                <a:hlinkClick r:id="rId9"/>
              </a:rPr>
              <a:t>tvoirecepty</a:t>
            </a:r>
            <a:r>
              <a:rPr lang="ru-RU" sz="1800" u="sng" dirty="0">
                <a:hlinkClick r:id="rId9"/>
              </a:rPr>
              <a:t>.</a:t>
            </a:r>
            <a:r>
              <a:rPr lang="en-US" sz="1800" u="sng" dirty="0" err="1">
                <a:hlinkClick r:id="rId9"/>
              </a:rPr>
              <a:t>ru</a:t>
            </a:r>
            <a:r>
              <a:rPr lang="ru-RU" sz="1800" u="sng" dirty="0">
                <a:hlinkClick r:id="rId9"/>
              </a:rPr>
              <a:t>/</a:t>
            </a:r>
            <a:r>
              <a:rPr lang="en-US" sz="1800" u="sng" dirty="0">
                <a:hlinkClick r:id="rId9"/>
              </a:rPr>
              <a:t>files</a:t>
            </a:r>
            <a:r>
              <a:rPr lang="ru-RU" sz="1800" u="sng" dirty="0">
                <a:hlinkClick r:id="rId9"/>
              </a:rPr>
              <a:t>/</a:t>
            </a:r>
            <a:r>
              <a:rPr lang="en-US" sz="1800" u="sng" dirty="0" err="1">
                <a:hlinkClick r:id="rId9"/>
              </a:rPr>
              <a:t>imagecache</a:t>
            </a:r>
            <a:r>
              <a:rPr lang="ru-RU" sz="1800" u="sng" dirty="0">
                <a:hlinkClick r:id="rId9"/>
              </a:rPr>
              <a:t>/400</a:t>
            </a:r>
            <a:r>
              <a:rPr lang="en-US" sz="1800" u="sng" dirty="0">
                <a:hlinkClick r:id="rId9"/>
              </a:rPr>
              <a:t>x</a:t>
            </a:r>
            <a:r>
              <a:rPr lang="ru-RU" sz="1800" u="sng" dirty="0">
                <a:hlinkClick r:id="rId9"/>
              </a:rPr>
              <a:t>220/</a:t>
            </a:r>
            <a:r>
              <a:rPr lang="en-US" sz="1800" u="sng" dirty="0" err="1">
                <a:hlinkClick r:id="rId9"/>
              </a:rPr>
              <a:t>recepts</a:t>
            </a:r>
            <a:r>
              <a:rPr lang="ru-RU" sz="1800" u="sng" dirty="0">
                <a:hlinkClick r:id="rId9"/>
              </a:rPr>
              <a:t>/</a:t>
            </a:r>
            <a:r>
              <a:rPr lang="en-US" sz="1800" u="sng" dirty="0" err="1">
                <a:hlinkClick r:id="rId9"/>
              </a:rPr>
              <a:t>uzhin</a:t>
            </a:r>
            <a:r>
              <a:rPr lang="ru-RU" sz="1800" u="sng" dirty="0">
                <a:hlinkClick r:id="rId9"/>
              </a:rPr>
              <a:t>-</a:t>
            </a:r>
            <a:r>
              <a:rPr lang="en-US" sz="1800" u="sng" dirty="0" err="1">
                <a:hlinkClick r:id="rId9"/>
              </a:rPr>
              <a:t>na</a:t>
            </a:r>
            <a:r>
              <a:rPr lang="ru-RU" sz="1800" u="sng" dirty="0">
                <a:hlinkClick r:id="rId9"/>
              </a:rPr>
              <a:t>-</a:t>
            </a:r>
            <a:r>
              <a:rPr lang="en-US" sz="1800" u="sng" dirty="0" err="1">
                <a:hlinkClick r:id="rId9"/>
              </a:rPr>
              <a:t>skoruyu</a:t>
            </a:r>
            <a:r>
              <a:rPr lang="ru-RU" sz="1800" u="sng" dirty="0">
                <a:hlinkClick r:id="rId9"/>
              </a:rPr>
              <a:t>-</a:t>
            </a:r>
            <a:r>
              <a:rPr lang="en-US" sz="1800" u="sng" dirty="0" err="1">
                <a:hlinkClick r:id="rId9"/>
              </a:rPr>
              <a:t>ruku</a:t>
            </a:r>
            <a:r>
              <a:rPr lang="ru-RU" sz="1800" u="sng" dirty="0">
                <a:hlinkClick r:id="rId9"/>
              </a:rPr>
              <a:t>.</a:t>
            </a:r>
            <a:r>
              <a:rPr lang="en-US" sz="1800" u="sng" dirty="0">
                <a:hlinkClick r:id="rId9"/>
              </a:rPr>
              <a:t>jpg</a:t>
            </a:r>
            <a:r>
              <a:rPr lang="ru-RU" sz="1800" dirty="0"/>
              <a:t>  ужин</a:t>
            </a:r>
          </a:p>
          <a:p>
            <a:r>
              <a:rPr lang="ru-RU" sz="1800" u="sng" dirty="0">
                <a:hlinkClick r:id="rId10"/>
              </a:rPr>
              <a:t>http://semyaivera.ru/wp-content/uploads/2013/07/Greh-li-smotret-televizor.jpg</a:t>
            </a:r>
            <a:r>
              <a:rPr lang="ru-RU" sz="1800" dirty="0"/>
              <a:t>  телевизор</a:t>
            </a:r>
          </a:p>
          <a:p>
            <a:r>
              <a:rPr lang="ru-RU" sz="1800" u="sng" dirty="0">
                <a:hlinkClick r:id="rId11"/>
              </a:rPr>
              <a:t>http://animashky.net/uploads/gallery/main/10/155859521.jpg</a:t>
            </a:r>
            <a:r>
              <a:rPr lang="ru-RU" sz="1800" dirty="0"/>
              <a:t>  ночь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987675" y="765175"/>
            <a:ext cx="2300288" cy="61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Ресурсы: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13367-2B1E-4E72-9BED-F56C60A0950A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7041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ce Script MT"/>
              </a:rPr>
              <a:t>I usually get up at  7 a.m. .</a:t>
            </a:r>
            <a:endParaRPr lang="ru-RU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4100" name="Picture 4" descr="G:\лера\Новая папка\u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411192" cy="360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66A22A-4AF1-425D-AF5F-DB279BCE749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75656" y="549275"/>
            <a:ext cx="6912768" cy="20156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I usually clean teeth,</a:t>
            </a:r>
          </a:p>
          <a:p>
            <a:pPr algn="ctr"/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 wash my face and </a:t>
            </a:r>
            <a:r>
              <a:rPr lang="ru-RU" sz="32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 </a:t>
            </a:r>
            <a:r>
              <a:rPr lang="en-US" sz="32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hands 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at  7.15 a.m. .</a:t>
            </a:r>
            <a:endParaRPr lang="ru-RU" sz="32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5125" name="Picture 5" descr="G:\лера\Новая папка\utro-u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54" y="2781300"/>
            <a:ext cx="3340769" cy="3414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70F83D-5C98-4511-A409-FB08296C07E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84860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ce Script MT"/>
              </a:rPr>
              <a:t>I usually have breakfast at 7.40  a.m.  .</a:t>
            </a:r>
            <a:endParaRPr lang="ru-RU" sz="32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6149" name="Picture 5" descr="G:\лера\Новая папка\zavtrak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13" y="2260451"/>
            <a:ext cx="5400600" cy="4038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42F9B2-F4D1-4CB7-92DA-E29CCF58726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256037" y="235173"/>
            <a:ext cx="6985000" cy="1655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I  </a:t>
            </a:r>
            <a:r>
              <a:rPr lang="en-US" sz="32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go to school at 8.20  a.m</a:t>
            </a:r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.  .</a:t>
            </a:r>
            <a:endParaRPr lang="ru-RU" sz="32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7173" name="Picture 5" descr="G:\лера\Новая папка\алле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84" y="1844824"/>
            <a:ext cx="5912377" cy="430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E1DDAF-2900-489F-8A57-26EB5EAE900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178370" y="549275"/>
            <a:ext cx="71294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ce Script MT"/>
              </a:rPr>
              <a:t>I  have lunch at 11.00  a.m.  .</a:t>
            </a:r>
            <a:endParaRPr lang="ru-RU" sz="32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8197" name="Picture 5" descr="G:\лера\Новая папка\597343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09" y="2060848"/>
            <a:ext cx="5256584" cy="3942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6FFC5D-1090-4D5B-8713-5B4058ACE6F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042988" y="476672"/>
            <a:ext cx="7272337" cy="1366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I usually do homework at 2.20 p.m.  .</a:t>
            </a:r>
            <a:endParaRPr lang="ru-RU" sz="32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9221" name="Picture 5" descr="G:\лера\Новая папка\в шко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27976"/>
            <a:ext cx="5256584" cy="3942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8180DF-943B-4068-AEB9-81737817288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668110" y="476672"/>
            <a:ext cx="8208963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ce Script MT"/>
              </a:rPr>
              <a:t>I usually play with my toys at 17.00 p.m.  .</a:t>
            </a:r>
            <a:endParaRPr lang="ru-RU" sz="32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10245" name="Picture 5" descr="G:\лера\Новая папка\207-2-kartinki-po-bzhd-dlya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68" y="2132856"/>
            <a:ext cx="5814925" cy="4013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34FFCB-2704-4AD9-9285-4F6517F654E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294803" y="444645"/>
            <a:ext cx="7200900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ce Script MT"/>
              </a:rPr>
              <a:t>I walk with my friends at 18.00 p.m.  .</a:t>
            </a:r>
            <a:endParaRPr lang="ru-RU" sz="32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443413" y="52943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/>
            <a:endParaRPr lang="ru-RU" altLang="ru-RU"/>
          </a:p>
        </p:txBody>
      </p:sp>
      <p:pic>
        <p:nvPicPr>
          <p:cNvPr id="11270" name="Picture 6" descr="G:\лера\Новая папка\VipTalisman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61" y="1844824"/>
            <a:ext cx="6183795" cy="42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8601621de037edaae26a14b45eee375f102f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225</TotalTime>
  <Words>231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My  day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26</cp:revision>
  <dcterms:created xsi:type="dcterms:W3CDTF">2011-07-08T19:52:49Z</dcterms:created>
  <dcterms:modified xsi:type="dcterms:W3CDTF">2014-04-15T11:06:17Z</dcterms:modified>
</cp:coreProperties>
</file>