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5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184 подборка детских\школьные\r32pu31V2P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64A22-C49F-4750-9ACD-76AA91C71142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</a:t>
            </a:r>
            <a:r>
              <a:rPr lang="ru-RU" err="1"/>
              <a:t>танкова</a:t>
            </a:r>
            <a:r>
              <a:rPr lang="ru-RU"/>
              <a:t> Н.В.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C7BCA-1A2D-4236-9789-2BE167EE7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184 подборка детских\школьные\iu_RuGL1HC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88F1-B73E-4F82-A83D-1CA8DBCD8B7D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Станкова  Н.В.</a:t>
            </a: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6F17-D2EF-4082-B28C-D705D7BB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5B1BB3-6EDB-4BC4-AE57-7E211DA35AE5}" type="datetimeFigureOut">
              <a:rPr lang="ru-RU"/>
              <a:pPr>
                <a:defRPr/>
              </a:pPr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5BB749-31A4-49EC-A3A9-7055A00B7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ransition>
    <p:cover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gostei.ru/skazki/skazki-andersena/96-stoykiy-olovyannyy-soldatik-skazka-andersen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Заголовок 1"/>
          <p:cNvSpPr>
            <a:spLocks noGrp="1"/>
          </p:cNvSpPr>
          <p:nvPr>
            <p:ph type="ctrTitle"/>
          </p:nvPr>
        </p:nvSpPr>
        <p:spPr>
          <a:xfrm>
            <a:off x="611188" y="2349500"/>
            <a:ext cx="7772400" cy="1470025"/>
          </a:xfrm>
        </p:spPr>
        <p:txBody>
          <a:bodyPr/>
          <a:lstStyle/>
          <a:p>
            <a:pPr eaLnBrk="1" hangingPunct="1"/>
            <a:r>
              <a:rPr lang="ru-RU" sz="4000" b="1" smtClean="0">
                <a:latin typeface="Monotype Corsiva" pitchFamily="66" charset="0"/>
              </a:rPr>
              <a:t>Иллюстративный ряд к сказке Г.-Х. Андерсена «Стойкий оловянный солдатик»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5085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16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Автор: Станкова Наталия Валентиновна, учитель начальных  классов МОУ «Беляницкая СОШ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1600" b="1" smtClean="0">
                <a:solidFill>
                  <a:srgbClr val="000000"/>
                </a:solidFill>
                <a:latin typeface="Arial" charset="0"/>
                <a:cs typeface="Arial" charset="0"/>
              </a:rPr>
              <a:t>Сонковского района Тверской области»</a:t>
            </a:r>
          </a:p>
          <a:p>
            <a:pPr eaLnBrk="1" hangingPunct="1"/>
            <a:endParaRPr lang="ru-RU" sz="16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-1588"/>
            <a:ext cx="7775575" cy="68611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9038" y="0"/>
            <a:ext cx="676592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0"/>
            <a:ext cx="67056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5225" y="0"/>
            <a:ext cx="681355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0"/>
            <a:ext cx="672147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263" y="0"/>
            <a:ext cx="672147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2438"/>
            <a:ext cx="9144000" cy="59531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Прямоугольник 2"/>
          <p:cNvSpPr>
            <a:spLocks noChangeArrowheads="1"/>
          </p:cNvSpPr>
          <p:nvPr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Шаблон создан учителем начальных</a:t>
            </a:r>
          </a:p>
          <a:p>
            <a:r>
              <a:rPr lang="ru-RU" b="1">
                <a:latin typeface="Calibri" pitchFamily="34" charset="0"/>
              </a:rPr>
              <a:t> классов МОУ Беляницкая СОШ</a:t>
            </a:r>
          </a:p>
          <a:p>
            <a:r>
              <a:rPr lang="ru-RU" b="1">
                <a:latin typeface="Calibri" pitchFamily="34" charset="0"/>
              </a:rPr>
              <a:t>Сонковского района Тверской области</a:t>
            </a:r>
          </a:p>
          <a:p>
            <a:r>
              <a:rPr lang="ru-RU" b="1">
                <a:latin typeface="Calibri" pitchFamily="34" charset="0"/>
              </a:rPr>
              <a:t>Станковой Н.В.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31913" y="1989138"/>
            <a:ext cx="649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hlinkClick r:id="rId2"/>
              </a:rPr>
              <a:t>http://gostei.ru/skazki/skazki-andersena/96-stoykiy-olovyannyy</a:t>
            </a:r>
          </a:p>
          <a:p>
            <a:r>
              <a:rPr lang="ru-RU">
                <a:hlinkClick r:id="rId2"/>
              </a:rPr>
              <a:t>-soldatik-skazka-andersena.html</a:t>
            </a:r>
            <a:r>
              <a:rPr lang="en-US"/>
              <a:t> </a:t>
            </a:r>
            <a:r>
              <a:rPr lang="ru-RU"/>
              <a:t> иллюстрации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225"/>
            <a:ext cx="9324975" cy="683577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5163" y="0"/>
            <a:ext cx="5273675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2225"/>
            <a:ext cx="7848600" cy="683577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-1588"/>
            <a:ext cx="7775575" cy="686117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-38100"/>
            <a:ext cx="7848600" cy="68707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-31750"/>
            <a:ext cx="7561262" cy="685641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175"/>
            <a:ext cx="7632700" cy="68516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-19050"/>
            <a:ext cx="7775575" cy="687705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Экран (4:3)</PresentationFormat>
  <Paragraphs>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Monotype Corsiva</vt:lpstr>
      <vt:lpstr>Тема Office</vt:lpstr>
      <vt:lpstr>Тема Office</vt:lpstr>
      <vt:lpstr>Тема Office</vt:lpstr>
      <vt:lpstr>Иллюстративный ряд к сказке Г.-Х. Андерсена «Стойкий оловянный солдатик»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</dc:creator>
  <cp:lastModifiedBy>техносила</cp:lastModifiedBy>
  <cp:revision>5</cp:revision>
  <dcterms:created xsi:type="dcterms:W3CDTF">2012-12-25T10:00:00Z</dcterms:created>
  <dcterms:modified xsi:type="dcterms:W3CDTF">2014-10-19T15:41:23Z</dcterms:modified>
</cp:coreProperties>
</file>