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3A121-5627-4F87-B6CD-C8FB7CA2E56F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3EEE2-16A6-4656-8882-A81A6FDB0C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3A121-5627-4F87-B6CD-C8FB7CA2E56F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3EEE2-16A6-4656-8882-A81A6FDB0C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3A121-5627-4F87-B6CD-C8FB7CA2E56F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3EEE2-16A6-4656-8882-A81A6FDB0C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3A121-5627-4F87-B6CD-C8FB7CA2E56F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3EEE2-16A6-4656-8882-A81A6FDB0C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3A121-5627-4F87-B6CD-C8FB7CA2E56F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3EEE2-16A6-4656-8882-A81A6FDB0CB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3A121-5627-4F87-B6CD-C8FB7CA2E56F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3EEE2-16A6-4656-8882-A81A6FDB0C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3A121-5627-4F87-B6CD-C8FB7CA2E56F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3EEE2-16A6-4656-8882-A81A6FDB0C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3A121-5627-4F87-B6CD-C8FB7CA2E56F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3EEE2-16A6-4656-8882-A81A6FDB0C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3A121-5627-4F87-B6CD-C8FB7CA2E56F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3EEE2-16A6-4656-8882-A81A6FDB0CB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3A121-5627-4F87-B6CD-C8FB7CA2E56F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3EEE2-16A6-4656-8882-A81A6FDB0C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43A121-5627-4F87-B6CD-C8FB7CA2E56F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3EEE2-16A6-4656-8882-A81A6FDB0C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43A121-5627-4F87-B6CD-C8FB7CA2E56F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843EEE2-16A6-4656-8882-A81A6FDB0CB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pestok.kharkov.ua/garden/img/s2011100101.jpg" TargetMode="External"/><Relationship Id="rId3" Type="http://schemas.openxmlformats.org/officeDocument/2006/relationships/hyperlink" Target="http://&#1087;&#1088;&#1080;&#1088;&#1086;&#1076;&#1072;.&#1088;&#1092;/img/grasses/photos/strelolist3.jpg" TargetMode="External"/><Relationship Id="rId7" Type="http://schemas.openxmlformats.org/officeDocument/2006/relationships/hyperlink" Target="http://www.lepestok.kharkov.ua/garden/img/s2011100102.jpg" TargetMode="External"/><Relationship Id="rId2" Type="http://schemas.openxmlformats.org/officeDocument/2006/relationships/hyperlink" Target="http://www.pro-landshaft.ru/upload/medialibrary/ad1/ld_sagittaria_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kzotika.com/plant102" TargetMode="External"/><Relationship Id="rId11" Type="http://schemas.openxmlformats.org/officeDocument/2006/relationships/hyperlink" Target="http://www.lepestok.kharkov.ua/garden/img/s2011100104.jpg" TargetMode="External"/><Relationship Id="rId5" Type="http://schemas.openxmlformats.org/officeDocument/2006/relationships/hyperlink" Target="http://&#1087;&#1088;&#1080;&#1088;&#1086;&#1076;&#1072;.&#1088;&#1092;/grasses/strelolist.php" TargetMode="External"/><Relationship Id="rId10" Type="http://schemas.openxmlformats.org/officeDocument/2006/relationships/hyperlink" Target="http://www.lepestok.kharkov.ua/garden/img/s2011100103.jpg" TargetMode="External"/><Relationship Id="rId4" Type="http://schemas.openxmlformats.org/officeDocument/2006/relationships/hyperlink" Target="http://&#1087;&#1088;&#1080;&#1088;&#1086;&#1076;&#1072;.&#1088;&#1092;/img/grasses/photos/strelolist4.jpg" TargetMode="External"/><Relationship Id="rId9" Type="http://schemas.openxmlformats.org/officeDocument/2006/relationships/hyperlink" Target="http://www.lepestok.kharkov.ua/garden/s20111001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47" y="0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i="1" dirty="0">
                <a:solidFill>
                  <a:srgbClr val="92D050"/>
                </a:solidFill>
              </a:rPr>
              <a:t>C</a:t>
            </a:r>
            <a:r>
              <a:rPr lang="ru-RU" sz="7200" b="1" i="1" dirty="0" err="1" smtClean="0">
                <a:solidFill>
                  <a:srgbClr val="92D050"/>
                </a:solidFill>
              </a:rPr>
              <a:t>трелолист</a:t>
            </a:r>
            <a:r>
              <a:rPr lang="en-US" sz="7200" b="1" i="1" dirty="0">
                <a:solidFill>
                  <a:srgbClr val="92D050"/>
                </a:solidFill>
              </a:rPr>
              <a:t/>
            </a:r>
            <a:br>
              <a:rPr lang="en-US" sz="7200" b="1" i="1" dirty="0">
                <a:solidFill>
                  <a:srgbClr val="92D050"/>
                </a:solidFill>
              </a:rPr>
            </a:br>
            <a:r>
              <a:rPr lang="ru-RU" sz="3200" b="1" i="1" dirty="0" smtClean="0">
                <a:solidFill>
                  <a:srgbClr val="92D050"/>
                </a:solidFill>
              </a:rPr>
              <a:t>растения пресных водоёмов</a:t>
            </a:r>
            <a:endParaRPr lang="ru-RU" sz="7200" b="1" i="1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703881"/>
            <a:ext cx="7406640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chemeClr val="accent4"/>
                </a:solidFill>
              </a:rPr>
              <a:t>Автор:  Суворова Екатерина, ученица 3 класса МОУ </a:t>
            </a:r>
            <a:r>
              <a:rPr lang="ru-RU" sz="2800" b="1" i="1" dirty="0" err="1">
                <a:solidFill>
                  <a:schemeClr val="accent4"/>
                </a:solidFill>
              </a:rPr>
              <a:t>Беляницкая</a:t>
            </a:r>
            <a:r>
              <a:rPr lang="ru-RU" sz="2800" b="1" i="1" dirty="0">
                <a:solidFill>
                  <a:schemeClr val="accent4"/>
                </a:solidFill>
              </a:rPr>
              <a:t> СОШ</a:t>
            </a:r>
          </a:p>
          <a:p>
            <a:pPr algn="ctr"/>
            <a:endParaRPr lang="ru-RU" sz="2800" b="1" i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10445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00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1884" y="260648"/>
            <a:ext cx="2922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ресурсы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41277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2"/>
              </a:rPr>
              <a:t>http://www.pro-landshaft.ru/upload/medialibrary/ad1/ld_sagittaria_1.jpg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85934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://природа.рф/</a:t>
            </a:r>
            <a:r>
              <a:rPr lang="en-US" u="sng" dirty="0" err="1">
                <a:hlinkClick r:id="rId3"/>
              </a:rPr>
              <a:t>img</a:t>
            </a:r>
            <a:r>
              <a:rPr lang="ru-RU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grasses</a:t>
            </a:r>
            <a:r>
              <a:rPr lang="ru-RU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photos</a:t>
            </a:r>
            <a:r>
              <a:rPr lang="ru-RU" u="sng" dirty="0">
                <a:hlinkClick r:id="rId3"/>
              </a:rPr>
              <a:t>/</a:t>
            </a:r>
            <a:r>
              <a:rPr lang="en-US" u="sng" dirty="0" err="1">
                <a:hlinkClick r:id="rId3"/>
              </a:rPr>
              <a:t>strelolist</a:t>
            </a:r>
            <a:r>
              <a:rPr lang="ru-RU" u="sng" dirty="0">
                <a:hlinkClick r:id="rId3"/>
              </a:rPr>
              <a:t>3.</a:t>
            </a:r>
            <a:r>
              <a:rPr lang="en-US" u="sng" dirty="0">
                <a:hlinkClick r:id="rId3"/>
              </a:rPr>
              <a:t>jpg</a:t>
            </a:r>
            <a:r>
              <a:rPr lang="ru-RU" dirty="0"/>
              <a:t>  </a:t>
            </a:r>
          </a:p>
          <a:p>
            <a:r>
              <a:rPr lang="en-US" u="sng" dirty="0">
                <a:hlinkClick r:id="rId4"/>
              </a:rPr>
              <a:t>http://природа.рф/img/grasses/photos/strelolist4.jpg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05286" y="2457898"/>
            <a:ext cx="4425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5"/>
              </a:rPr>
              <a:t>http://природа.рф/grasses/strelolist.php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827230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6"/>
              </a:rPr>
              <a:t>http://www.ekzotika.com/plant102</a:t>
            </a:r>
            <a:r>
              <a:rPr lang="en-US" dirty="0"/>
              <a:t>  </a:t>
            </a:r>
            <a:endParaRPr lang="ru-RU" dirty="0"/>
          </a:p>
          <a:p>
            <a:r>
              <a:rPr lang="en-US" u="sng" dirty="0">
                <a:hlinkClick r:id="rId7"/>
              </a:rPr>
              <a:t>http://www.lepestok.kharkov.ua/garden/img/s2011100102.jpg</a:t>
            </a:r>
            <a:r>
              <a:rPr lang="en-US" dirty="0"/>
              <a:t>  </a:t>
            </a:r>
            <a:endParaRPr lang="ru-RU" dirty="0"/>
          </a:p>
          <a:p>
            <a:r>
              <a:rPr lang="en-US" u="sng" dirty="0">
                <a:hlinkClick r:id="rId8"/>
              </a:rPr>
              <a:t>http://www.lepestok.kharkov.ua/garden/img/s2011100101.jpg</a:t>
            </a:r>
            <a:r>
              <a:rPr lang="en-US" dirty="0"/>
              <a:t>  </a:t>
            </a:r>
            <a:endParaRPr lang="ru-RU" dirty="0"/>
          </a:p>
          <a:p>
            <a:r>
              <a:rPr lang="en-US" u="sng" dirty="0">
                <a:hlinkClick r:id="rId9"/>
              </a:rPr>
              <a:t>http://www.lepestok.kharkov.ua/garden/s20111001.htm</a:t>
            </a:r>
            <a:r>
              <a:rPr lang="en-US" dirty="0"/>
              <a:t>  </a:t>
            </a:r>
            <a:endParaRPr lang="ru-RU" dirty="0"/>
          </a:p>
          <a:p>
            <a:r>
              <a:rPr lang="en-US" u="sng" dirty="0">
                <a:hlinkClick r:id="rId10"/>
              </a:rPr>
              <a:t>http://www.lepestok.kharkov.ua/garden/img/s2011100103.jpg</a:t>
            </a:r>
            <a:r>
              <a:rPr lang="en-US" dirty="0"/>
              <a:t>  </a:t>
            </a:r>
            <a:endParaRPr lang="ru-RU" dirty="0"/>
          </a:p>
          <a:p>
            <a:r>
              <a:rPr lang="en-US" u="sng" dirty="0">
                <a:hlinkClick r:id="rId11"/>
              </a:rPr>
              <a:t>http://www.lepestok.kharkov.ua/garden/img/s2011100104.jpg</a:t>
            </a:r>
            <a:r>
              <a:rPr lang="en-US" dirty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21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стрелолист\s2011100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632"/>
            <a:ext cx="3888432" cy="4471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4725144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Стрелолист светолюбив, предпочитает хорошо освещенные участки. Растет в стоячей или медленно текущей воде. Стрелолист можно сажать в грунт (без погружения в воду), но почва должна быть хорошо увлажненной. 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Pictures\стрелолист\strelolis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4392488" cy="48536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116746" y="5109640"/>
            <a:ext cx="77768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Оптимальная глубина посадки стрелолиста – от 10 до 30 см. Стрелолист может расти на достаточной глубине (до 5 м), но в этом случае не цветет. Зимостойкость растений разная, зависит от вида.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0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Pictures\стрелолист\s2011100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4133304" cy="4133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64893" y="4581128"/>
            <a:ext cx="72728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Насчитывается около 20 видов стрелолиста, которые распространены преимущественно в умеренном и тропическом поясах Америки, а также в Евразии. В России широко распространен стрелолист обыкновенный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Pictures\стрелолист\strelolis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574"/>
            <a:ext cx="4248472" cy="3887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4365104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Растёт в водоёмах со стоячей и медленно текущей водой, по берегам; часто образует обширные заросли. Может уходить на глубину до 5 м, но на больших глубинах не образует цветков и имеет только подводные листья. 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1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Pictures\стрелолист\ld_sagittari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9773"/>
            <a:ext cx="3744416" cy="4992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5122328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Растение не может самоопыляться, так как цветки у него однополые. Опыляется разнообразными насекомыми, а также улитками.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7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Pictures\стрелолист\s2011100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5070178" cy="5070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4865" y="5258818"/>
            <a:ext cx="8028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Форма листьев у стрелолиста зависит от глубины на которой растет кустик. На берегу или в очень мелкой воде, разовьются только те листья, за которые это растение названо стрелолистом.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Pictures\стрелолист\s2011100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5112568" cy="51125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1012" y="5373216"/>
            <a:ext cx="7353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Один из самых красивых стрелолистов, образующий розетку светло-зеленых листьев с загибающимися к низу закругленными кончиками. 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1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Pictures\стрелолист\ld_sagittari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276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0810" y="5080828"/>
            <a:ext cx="802456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Растет равномерно в течение всего года.</a:t>
            </a:r>
          </a:p>
          <a:p>
            <a:pPr algn="ctr"/>
            <a:endParaRPr lang="ru-RU" sz="3200" b="1" i="1" dirty="0">
              <a:solidFill>
                <a:srgbClr val="92D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3422" y="5680992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Высота растения 15-20 см. Содержать его можно в аквариуме любого объема. 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ec93b2b8a92532d10d1a03068a1bd1a8b30ee4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</TotalTime>
  <Words>280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Cтрелолист растения пресных водоёмов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стрелолист</dc:title>
  <dc:creator>Пользователь</dc:creator>
  <cp:lastModifiedBy>Пользователь</cp:lastModifiedBy>
  <cp:revision>5</cp:revision>
  <dcterms:created xsi:type="dcterms:W3CDTF">2014-02-27T10:39:59Z</dcterms:created>
  <dcterms:modified xsi:type="dcterms:W3CDTF">2014-02-28T11:28:25Z</dcterms:modified>
</cp:coreProperties>
</file>